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Oswald"/>
      <p:regular r:id="rId36"/>
      <p:bold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86C206-605B-4DF8-AC91-DA457F9D3DA6}">
  <a:tblStyle styleId="{DF86C206-605B-4DF8-AC91-DA457F9D3D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5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swald-bold.fntdata"/><Relationship Id="rId14" Type="http://schemas.openxmlformats.org/officeDocument/2006/relationships/slide" Target="slides/slide9.xml"/><Relationship Id="rId36" Type="http://schemas.openxmlformats.org/officeDocument/2006/relationships/font" Target="fonts/Oswald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bold.fntdata"/><Relationship Id="rId16" Type="http://schemas.openxmlformats.org/officeDocument/2006/relationships/slide" Target="slides/slide11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99d029fee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99d029fee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9d029fee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9d029fee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9c66e1eba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9c66e1eba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99d029fee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99d029fee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talk about weather lag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9b65a4afa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9b65a4afa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line where spray occurs in each year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9c66e1eba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9c66e1eba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9c66e1eb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9c66e1eb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99440085a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99440085a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d86ff3bbe_0_1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8d86ff3bbe_0_1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9c66e1eba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9c66e1eba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d86ff3bbe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d86ff3bbe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c66e1eba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c66e1eba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8d86ff3bbe_0_1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8d86ff3bbe_0_1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8d86ff3bbe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8d86ff3bbe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9d029fee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9d029fee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9b65a4afa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9b65a4afa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8d86ff3bbe_0_1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8d86ff3bbe_0_1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d86ff3bbe_0_1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8d86ff3bbe_0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8d86ff3bbe_0_1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8d86ff3bbe_0_1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9c6a8e8e92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9c6a8e8e92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c66e1eba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c66e1eba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d86ff3bbe_0_1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d86ff3bbe_0_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8d86ff3bbe_0_1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8d86ff3bbe_0_1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d86ff3bbe_0_1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d86ff3bbe_0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d86ff3bbe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d86ff3bbe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d86ff3bbe_0_1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d86ff3bbe_0_1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d86ff3bbe_0_1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8d86ff3bbe_0_1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99d029fee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99d029fee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99d029fee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99d029fee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769625" y="0"/>
            <a:ext cx="5374339" cy="4746796"/>
          </a:xfrm>
          <a:custGeom>
            <a:rect b="b" l="l" r="r" t="t"/>
            <a:pathLst>
              <a:path extrusionOk="0" h="155722" w="176309">
                <a:moveTo>
                  <a:pt x="63247" y="0"/>
                </a:moveTo>
                <a:cubicBezTo>
                  <a:pt x="63247" y="0"/>
                  <a:pt x="80642" y="24848"/>
                  <a:pt x="37077" y="41672"/>
                </a:cubicBezTo>
                <a:cubicBezTo>
                  <a:pt x="1" y="55983"/>
                  <a:pt x="5335" y="88511"/>
                  <a:pt x="27957" y="97286"/>
                </a:cubicBezTo>
                <a:cubicBezTo>
                  <a:pt x="27849" y="97834"/>
                  <a:pt x="27742" y="98381"/>
                  <a:pt x="27659" y="98929"/>
                </a:cubicBezTo>
                <a:cubicBezTo>
                  <a:pt x="23670" y="124623"/>
                  <a:pt x="47626" y="125194"/>
                  <a:pt x="58960" y="130445"/>
                </a:cubicBezTo>
                <a:cubicBezTo>
                  <a:pt x="60782" y="131290"/>
                  <a:pt x="62425" y="132326"/>
                  <a:pt x="63997" y="133457"/>
                </a:cubicBezTo>
                <a:cubicBezTo>
                  <a:pt x="65985" y="140732"/>
                  <a:pt x="70795" y="147709"/>
                  <a:pt x="78010" y="151757"/>
                </a:cubicBezTo>
                <a:cubicBezTo>
                  <a:pt x="81701" y="153840"/>
                  <a:pt x="86071" y="154971"/>
                  <a:pt x="89976" y="155341"/>
                </a:cubicBezTo>
                <a:cubicBezTo>
                  <a:pt x="92794" y="155602"/>
                  <a:pt x="95482" y="155722"/>
                  <a:pt x="98053" y="155722"/>
                </a:cubicBezTo>
                <a:cubicBezTo>
                  <a:pt x="124611" y="155722"/>
                  <a:pt x="138682" y="142939"/>
                  <a:pt x="155020" y="141756"/>
                </a:cubicBezTo>
                <a:cubicBezTo>
                  <a:pt x="155811" y="141699"/>
                  <a:pt x="156608" y="141669"/>
                  <a:pt x="157412" y="141669"/>
                </a:cubicBezTo>
                <a:cubicBezTo>
                  <a:pt x="163153" y="141669"/>
                  <a:pt x="169259" y="143194"/>
                  <a:pt x="176308" y="147256"/>
                </a:cubicBezTo>
                <a:lnTo>
                  <a:pt x="17630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-10703" y="2348879"/>
            <a:ext cx="3274652" cy="2797621"/>
          </a:xfrm>
          <a:custGeom>
            <a:rect b="b" l="l" r="r" t="t"/>
            <a:pathLst>
              <a:path extrusionOk="0" h="465688" w="545094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17529" y="1686425"/>
            <a:ext cx="4584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86814" y="3304725"/>
            <a:ext cx="40746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" name="Google Shape;58;p11"/>
          <p:cNvGrpSpPr/>
          <p:nvPr/>
        </p:nvGrpSpPr>
        <p:grpSpPr>
          <a:xfrm rot="9401449">
            <a:off x="754395" y="69566"/>
            <a:ext cx="1522160" cy="1254196"/>
            <a:chOff x="698956" y="6526827"/>
            <a:chExt cx="1522132" cy="1254173"/>
          </a:xfrm>
        </p:grpSpPr>
        <p:grpSp>
          <p:nvGrpSpPr>
            <p:cNvPr id="59" name="Google Shape;59;p11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60" name="Google Shape;60;p11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rect b="b" l="l" r="r" t="t"/>
                <a:pathLst>
                  <a:path extrusionOk="0" h="77719" w="83428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1" name="Google Shape;61;p11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62" name="Google Shape;62;p11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rect b="b" l="l" r="r" t="t"/>
                  <a:pathLst>
                    <a:path extrusionOk="0" h="53341" w="77898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" name="Google Shape;63;p11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rect b="b" l="l" r="r" t="t"/>
                  <a:pathLst>
                    <a:path extrusionOk="0" h="2670" w="19605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" name="Google Shape;64;p11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rect b="b" l="l" r="r" t="t"/>
                  <a:pathLst>
                    <a:path extrusionOk="0" h="16339" w="744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5" name="Google Shape;65;p11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66" name="Google Shape;66;p11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rect b="b" l="l" r="r" t="t"/>
                <a:pathLst>
                  <a:path extrusionOk="0" h="90641" w="69926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7" name="Google Shape;67;p11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68" name="Google Shape;68;p11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rect b="b" l="l" r="r" t="t"/>
                  <a:pathLst>
                    <a:path extrusionOk="0" h="102121" w="46877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11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rect b="b" l="l" r="r" t="t"/>
                  <a:pathLst>
                    <a:path extrusionOk="0" h="26811" w="2384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" name="Google Shape;70;p11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rect b="b" l="l" r="r" t="t"/>
                  <a:pathLst>
                    <a:path extrusionOk="0" h="9445" w="21277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" name="Google Shape;71;p11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rect b="b" l="l" r="r" t="t"/>
                  <a:pathLst>
                    <a:path extrusionOk="0" h="11627" w="233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2" name="Google Shape;72;p11"/>
          <p:cNvSpPr/>
          <p:nvPr/>
        </p:nvSpPr>
        <p:spPr>
          <a:xfrm>
            <a:off x="135300" y="3359424"/>
            <a:ext cx="3190928" cy="1665834"/>
          </a:xfrm>
          <a:custGeom>
            <a:rect b="b" l="l" r="r" t="t"/>
            <a:pathLst>
              <a:path extrusionOk="0" h="42149" w="80737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3838" y="2854054"/>
            <a:ext cx="9136313" cy="2289456"/>
          </a:xfrm>
          <a:custGeom>
            <a:rect b="b" l="l" r="r" t="t"/>
            <a:pathLst>
              <a:path extrusionOk="0" h="70881" w="282858">
                <a:moveTo>
                  <a:pt x="57528" y="1"/>
                </a:moveTo>
                <a:cubicBezTo>
                  <a:pt x="37107" y="1"/>
                  <a:pt x="17867" y="6326"/>
                  <a:pt x="1" y="16029"/>
                </a:cubicBezTo>
                <a:lnTo>
                  <a:pt x="1" y="70881"/>
                </a:lnTo>
                <a:lnTo>
                  <a:pt x="282857" y="70881"/>
                </a:lnTo>
                <a:lnTo>
                  <a:pt x="282857" y="53831"/>
                </a:lnTo>
                <a:cubicBezTo>
                  <a:pt x="276183" y="53941"/>
                  <a:pt x="269511" y="54030"/>
                  <a:pt x="262852" y="54030"/>
                </a:cubicBezTo>
                <a:cubicBezTo>
                  <a:pt x="230491" y="54030"/>
                  <a:pt x="198425" y="51930"/>
                  <a:pt x="167736" y="39913"/>
                </a:cubicBezTo>
                <a:cubicBezTo>
                  <a:pt x="131005" y="25530"/>
                  <a:pt x="101025" y="967"/>
                  <a:pt x="59794" y="27"/>
                </a:cubicBezTo>
                <a:cubicBezTo>
                  <a:pt x="59037" y="10"/>
                  <a:pt x="58282" y="1"/>
                  <a:pt x="575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/>
          <p:nvPr/>
        </p:nvSpPr>
        <p:spPr>
          <a:xfrm flipH="1">
            <a:off x="7315803" y="3477799"/>
            <a:ext cx="1828197" cy="1665810"/>
          </a:xfrm>
          <a:custGeom>
            <a:rect b="b" l="l" r="r" t="t"/>
            <a:pathLst>
              <a:path extrusionOk="0" h="52020" w="57091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chemeClr val="lt1">
              <a:alpha val="44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1"/>
          <p:cNvSpPr/>
          <p:nvPr/>
        </p:nvSpPr>
        <p:spPr>
          <a:xfrm flipH="1" rot="10800000">
            <a:off x="196876" y="18"/>
            <a:ext cx="2637197" cy="681282"/>
          </a:xfrm>
          <a:custGeom>
            <a:rect b="b" l="l" r="r" t="t"/>
            <a:pathLst>
              <a:path extrusionOk="0" h="15496" w="59984">
                <a:moveTo>
                  <a:pt x="8620" y="0"/>
                </a:moveTo>
                <a:cubicBezTo>
                  <a:pt x="6622" y="0"/>
                  <a:pt x="4637" y="834"/>
                  <a:pt x="3227" y="2459"/>
                </a:cubicBezTo>
                <a:cubicBezTo>
                  <a:pt x="988" y="5042"/>
                  <a:pt x="941" y="8769"/>
                  <a:pt x="2893" y="11400"/>
                </a:cubicBezTo>
                <a:cubicBezTo>
                  <a:pt x="2608" y="11662"/>
                  <a:pt x="2334" y="11948"/>
                  <a:pt x="2072" y="12245"/>
                </a:cubicBezTo>
                <a:cubicBezTo>
                  <a:pt x="1203" y="13246"/>
                  <a:pt x="512" y="14341"/>
                  <a:pt x="0" y="15496"/>
                </a:cubicBezTo>
                <a:lnTo>
                  <a:pt x="59984" y="15496"/>
                </a:lnTo>
                <a:cubicBezTo>
                  <a:pt x="58853" y="11960"/>
                  <a:pt x="56781" y="8685"/>
                  <a:pt x="53769" y="6066"/>
                </a:cubicBezTo>
                <a:cubicBezTo>
                  <a:pt x="49777" y="2603"/>
                  <a:pt x="44856" y="905"/>
                  <a:pt x="39958" y="905"/>
                </a:cubicBezTo>
                <a:cubicBezTo>
                  <a:pt x="34060" y="905"/>
                  <a:pt x="28196" y="3367"/>
                  <a:pt x="24027" y="8174"/>
                </a:cubicBezTo>
                <a:cubicBezTo>
                  <a:pt x="23967" y="8233"/>
                  <a:pt x="23932" y="8304"/>
                  <a:pt x="23872" y="8364"/>
                </a:cubicBezTo>
                <a:cubicBezTo>
                  <a:pt x="22789" y="9138"/>
                  <a:pt x="21777" y="9995"/>
                  <a:pt x="20860" y="10960"/>
                </a:cubicBezTo>
                <a:cubicBezTo>
                  <a:pt x="20848" y="10948"/>
                  <a:pt x="20836" y="10936"/>
                  <a:pt x="20824" y="10924"/>
                </a:cubicBezTo>
                <a:cubicBezTo>
                  <a:pt x="19288" y="9578"/>
                  <a:pt x="17526" y="8674"/>
                  <a:pt x="15681" y="8162"/>
                </a:cubicBezTo>
                <a:cubicBezTo>
                  <a:pt x="16014" y="5840"/>
                  <a:pt x="15216" y="3399"/>
                  <a:pt x="13311" y="1756"/>
                </a:cubicBezTo>
                <a:cubicBezTo>
                  <a:pt x="11954" y="577"/>
                  <a:pt x="10283" y="0"/>
                  <a:pt x="86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1891075" y="2571750"/>
            <a:ext cx="5361900" cy="65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1"/>
          <p:cNvSpPr txBox="1"/>
          <p:nvPr>
            <p:ph hasCustomPrompt="1" idx="2" type="title"/>
          </p:nvPr>
        </p:nvSpPr>
        <p:spPr>
          <a:xfrm>
            <a:off x="1891075" y="1639950"/>
            <a:ext cx="5361900" cy="10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subTitle"/>
          </p:nvPr>
        </p:nvSpPr>
        <p:spPr>
          <a:xfrm>
            <a:off x="1891050" y="3081750"/>
            <a:ext cx="5361900" cy="42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0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4420751" y="2753749"/>
            <a:ext cx="4769720" cy="2389758"/>
          </a:xfrm>
          <a:custGeom>
            <a:rect b="b" l="l" r="r" t="t"/>
            <a:pathLst>
              <a:path extrusionOk="0" h="113205" w="225946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chemeClr val="lt1">
              <a:alpha val="31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13"/>
          <p:cNvGrpSpPr/>
          <p:nvPr/>
        </p:nvGrpSpPr>
        <p:grpSpPr>
          <a:xfrm rot="-1314983">
            <a:off x="8216103" y="3311234"/>
            <a:ext cx="972293" cy="928258"/>
            <a:chOff x="-1855532" y="1600966"/>
            <a:chExt cx="890361" cy="822923"/>
          </a:xfrm>
        </p:grpSpPr>
        <p:sp>
          <p:nvSpPr>
            <p:cNvPr id="83" name="Google Shape;83;p13"/>
            <p:cNvSpPr/>
            <p:nvPr/>
          </p:nvSpPr>
          <p:spPr>
            <a:xfrm>
              <a:off x="-1855532" y="1600966"/>
              <a:ext cx="890361" cy="822923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-1801299" y="1673750"/>
              <a:ext cx="648448" cy="672557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3"/>
          <p:cNvSpPr/>
          <p:nvPr/>
        </p:nvSpPr>
        <p:spPr>
          <a:xfrm>
            <a:off x="70" y="850947"/>
            <a:ext cx="8179245" cy="4098021"/>
          </a:xfrm>
          <a:custGeom>
            <a:rect b="b" l="l" r="r" t="t"/>
            <a:pathLst>
              <a:path extrusionOk="0" h="113205" w="225946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chemeClr val="lt1">
              <a:alpha val="44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13"/>
          <p:cNvGrpSpPr/>
          <p:nvPr/>
        </p:nvGrpSpPr>
        <p:grpSpPr>
          <a:xfrm>
            <a:off x="461664" y="2367617"/>
            <a:ext cx="1251074" cy="1089966"/>
            <a:chOff x="2227541" y="6011760"/>
            <a:chExt cx="2864180" cy="2495343"/>
          </a:xfrm>
        </p:grpSpPr>
        <p:sp>
          <p:nvSpPr>
            <p:cNvPr id="87" name="Google Shape;87;p13"/>
            <p:cNvSpPr/>
            <p:nvPr/>
          </p:nvSpPr>
          <p:spPr>
            <a:xfrm rot="-1131582">
              <a:off x="2772277" y="6293752"/>
              <a:ext cx="2064072" cy="1922827"/>
            </a:xfrm>
            <a:custGeom>
              <a:rect b="b" l="l" r="r" t="t"/>
              <a:pathLst>
                <a:path extrusionOk="0" h="77719" w="83428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" name="Google Shape;88;p13"/>
            <p:cNvGrpSpPr/>
            <p:nvPr/>
          </p:nvGrpSpPr>
          <p:grpSpPr>
            <a:xfrm>
              <a:off x="2227541" y="6635267"/>
              <a:ext cx="2250382" cy="1871835"/>
              <a:chOff x="2227541" y="6635267"/>
              <a:chExt cx="2250382" cy="1871835"/>
            </a:xfrm>
          </p:grpSpPr>
          <p:sp>
            <p:nvSpPr>
              <p:cNvPr id="89" name="Google Shape;89;p13"/>
              <p:cNvSpPr/>
              <p:nvPr/>
            </p:nvSpPr>
            <p:spPr>
              <a:xfrm rot="-1131582">
                <a:off x="2389104" y="6911337"/>
                <a:ext cx="1927256" cy="1319697"/>
              </a:xfrm>
              <a:custGeom>
                <a:rect b="b" l="l" r="r" t="t"/>
                <a:pathLst>
                  <a:path extrusionOk="0" h="53341" w="77898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 rot="-1131582">
                <a:off x="3441562" y="7628158"/>
                <a:ext cx="485043" cy="66058"/>
              </a:xfrm>
              <a:custGeom>
                <a:rect b="b" l="l" r="r" t="t"/>
                <a:pathLst>
                  <a:path extrusionOk="0" h="2670" w="19605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 rot="-1131582">
                <a:off x="3621630" y="6827655"/>
                <a:ext cx="184071" cy="404239"/>
              </a:xfrm>
              <a:custGeom>
                <a:rect b="b" l="l" r="r" t="t"/>
                <a:pathLst>
                  <a:path extrusionOk="0" h="16339" w="744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2" name="Google Shape;92;p13"/>
          <p:cNvGrpSpPr/>
          <p:nvPr/>
        </p:nvGrpSpPr>
        <p:grpSpPr>
          <a:xfrm>
            <a:off x="190606" y="2294802"/>
            <a:ext cx="761443" cy="1254173"/>
            <a:chOff x="1668617" y="5683195"/>
            <a:chExt cx="1743230" cy="2871275"/>
          </a:xfrm>
        </p:grpSpPr>
        <p:sp>
          <p:nvSpPr>
            <p:cNvPr id="93" name="Google Shape;93;p13"/>
            <p:cNvSpPr/>
            <p:nvPr/>
          </p:nvSpPr>
          <p:spPr>
            <a:xfrm>
              <a:off x="1668617" y="5683195"/>
              <a:ext cx="1729969" cy="2242458"/>
            </a:xfrm>
            <a:custGeom>
              <a:rect b="b" l="l" r="r" t="t"/>
              <a:pathLst>
                <a:path extrusionOk="0" h="90641" w="69926">
                  <a:moveTo>
                    <a:pt x="18523" y="0"/>
                  </a:moveTo>
                  <a:cubicBezTo>
                    <a:pt x="16491" y="0"/>
                    <a:pt x="14474" y="212"/>
                    <a:pt x="12514" y="681"/>
                  </a:cubicBezTo>
                  <a:cubicBezTo>
                    <a:pt x="8025" y="1752"/>
                    <a:pt x="3239" y="4252"/>
                    <a:pt x="1334" y="8503"/>
                  </a:cubicBezTo>
                  <a:cubicBezTo>
                    <a:pt x="1274" y="8562"/>
                    <a:pt x="1227" y="8610"/>
                    <a:pt x="1167" y="8670"/>
                  </a:cubicBezTo>
                  <a:cubicBezTo>
                    <a:pt x="762" y="8991"/>
                    <a:pt x="715" y="9455"/>
                    <a:pt x="858" y="9836"/>
                  </a:cubicBezTo>
                  <a:cubicBezTo>
                    <a:pt x="703" y="10384"/>
                    <a:pt x="596" y="10944"/>
                    <a:pt x="536" y="11551"/>
                  </a:cubicBezTo>
                  <a:cubicBezTo>
                    <a:pt x="0" y="16968"/>
                    <a:pt x="3263" y="22302"/>
                    <a:pt x="6311" y="26505"/>
                  </a:cubicBezTo>
                  <a:cubicBezTo>
                    <a:pt x="13490" y="36399"/>
                    <a:pt x="23503" y="43602"/>
                    <a:pt x="32862" y="51258"/>
                  </a:cubicBezTo>
                  <a:cubicBezTo>
                    <a:pt x="42625" y="59271"/>
                    <a:pt x="49923" y="67689"/>
                    <a:pt x="56198" y="78619"/>
                  </a:cubicBezTo>
                  <a:cubicBezTo>
                    <a:pt x="57321" y="80578"/>
                    <a:pt x="62210" y="90640"/>
                    <a:pt x="65877" y="90640"/>
                  </a:cubicBezTo>
                  <a:cubicBezTo>
                    <a:pt x="66176" y="90640"/>
                    <a:pt x="66467" y="90573"/>
                    <a:pt x="66747" y="90430"/>
                  </a:cubicBezTo>
                  <a:cubicBezTo>
                    <a:pt x="69926" y="88810"/>
                    <a:pt x="69759" y="78154"/>
                    <a:pt x="69795" y="74952"/>
                  </a:cubicBezTo>
                  <a:cubicBezTo>
                    <a:pt x="69842" y="69999"/>
                    <a:pt x="69247" y="64998"/>
                    <a:pt x="68342" y="60104"/>
                  </a:cubicBezTo>
                  <a:cubicBezTo>
                    <a:pt x="68080" y="58676"/>
                    <a:pt x="67794" y="57271"/>
                    <a:pt x="67497" y="55866"/>
                  </a:cubicBezTo>
                  <a:cubicBezTo>
                    <a:pt x="65187" y="45305"/>
                    <a:pt x="61413" y="34423"/>
                    <a:pt x="56007" y="25029"/>
                  </a:cubicBezTo>
                  <a:cubicBezTo>
                    <a:pt x="51007" y="16349"/>
                    <a:pt x="43982" y="8039"/>
                    <a:pt x="34683" y="3824"/>
                  </a:cubicBezTo>
                  <a:cubicBezTo>
                    <a:pt x="29749" y="1583"/>
                    <a:pt x="24080" y="0"/>
                    <a:pt x="18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" name="Google Shape;94;p13"/>
            <p:cNvGrpSpPr/>
            <p:nvPr/>
          </p:nvGrpSpPr>
          <p:grpSpPr>
            <a:xfrm>
              <a:off x="2252110" y="6027996"/>
              <a:ext cx="1159737" cy="2526474"/>
              <a:chOff x="2252110" y="6027996"/>
              <a:chExt cx="1159737" cy="2526474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2252110" y="6027996"/>
                <a:ext cx="1159737" cy="2526474"/>
              </a:xfrm>
              <a:custGeom>
                <a:rect b="b" l="l" r="r" t="t"/>
                <a:pathLst>
                  <a:path extrusionOk="0" h="102121" w="46877">
                    <a:moveTo>
                      <a:pt x="249" y="0"/>
                    </a:moveTo>
                    <a:cubicBezTo>
                      <a:pt x="0" y="0"/>
                      <a:pt x="69" y="331"/>
                      <a:pt x="644" y="817"/>
                    </a:cubicBezTo>
                    <a:cubicBezTo>
                      <a:pt x="644" y="817"/>
                      <a:pt x="1049" y="1162"/>
                      <a:pt x="1799" y="1805"/>
                    </a:cubicBezTo>
                    <a:cubicBezTo>
                      <a:pt x="2180" y="2114"/>
                      <a:pt x="2633" y="2519"/>
                      <a:pt x="3157" y="2984"/>
                    </a:cubicBezTo>
                    <a:cubicBezTo>
                      <a:pt x="3419" y="3222"/>
                      <a:pt x="3704" y="3472"/>
                      <a:pt x="4002" y="3746"/>
                    </a:cubicBezTo>
                    <a:cubicBezTo>
                      <a:pt x="4300" y="4008"/>
                      <a:pt x="4609" y="4305"/>
                      <a:pt x="4943" y="4603"/>
                    </a:cubicBezTo>
                    <a:cubicBezTo>
                      <a:pt x="6264" y="5805"/>
                      <a:pt x="7788" y="7317"/>
                      <a:pt x="9467" y="9032"/>
                    </a:cubicBezTo>
                    <a:cubicBezTo>
                      <a:pt x="11134" y="10770"/>
                      <a:pt x="12932" y="12747"/>
                      <a:pt x="14765" y="14926"/>
                    </a:cubicBezTo>
                    <a:cubicBezTo>
                      <a:pt x="18409" y="19295"/>
                      <a:pt x="22100" y="24522"/>
                      <a:pt x="25231" y="30035"/>
                    </a:cubicBezTo>
                    <a:cubicBezTo>
                      <a:pt x="26791" y="32785"/>
                      <a:pt x="28219" y="35619"/>
                      <a:pt x="29529" y="38381"/>
                    </a:cubicBezTo>
                    <a:cubicBezTo>
                      <a:pt x="29696" y="38726"/>
                      <a:pt x="29862" y="39071"/>
                      <a:pt x="30029" y="39405"/>
                    </a:cubicBezTo>
                    <a:cubicBezTo>
                      <a:pt x="30184" y="39750"/>
                      <a:pt x="30339" y="40095"/>
                      <a:pt x="30505" y="40441"/>
                    </a:cubicBezTo>
                    <a:cubicBezTo>
                      <a:pt x="30815" y="41131"/>
                      <a:pt x="31124" y="41798"/>
                      <a:pt x="31422" y="42477"/>
                    </a:cubicBezTo>
                    <a:cubicBezTo>
                      <a:pt x="31720" y="43143"/>
                      <a:pt x="32006" y="43810"/>
                      <a:pt x="32291" y="44465"/>
                    </a:cubicBezTo>
                    <a:cubicBezTo>
                      <a:pt x="32363" y="44632"/>
                      <a:pt x="32434" y="44798"/>
                      <a:pt x="32506" y="44953"/>
                    </a:cubicBezTo>
                    <a:cubicBezTo>
                      <a:pt x="32577" y="45120"/>
                      <a:pt x="32637" y="45286"/>
                      <a:pt x="32708" y="45453"/>
                    </a:cubicBezTo>
                    <a:cubicBezTo>
                      <a:pt x="32839" y="45775"/>
                      <a:pt x="32970" y="46096"/>
                      <a:pt x="33113" y="46418"/>
                    </a:cubicBezTo>
                    <a:cubicBezTo>
                      <a:pt x="33649" y="47691"/>
                      <a:pt x="34161" y="49025"/>
                      <a:pt x="34708" y="50394"/>
                    </a:cubicBezTo>
                    <a:cubicBezTo>
                      <a:pt x="34970" y="51085"/>
                      <a:pt x="35232" y="51787"/>
                      <a:pt x="35494" y="52490"/>
                    </a:cubicBezTo>
                    <a:cubicBezTo>
                      <a:pt x="35625" y="52835"/>
                      <a:pt x="35768" y="53192"/>
                      <a:pt x="35899" y="53549"/>
                    </a:cubicBezTo>
                    <a:cubicBezTo>
                      <a:pt x="36018" y="53907"/>
                      <a:pt x="36149" y="54264"/>
                      <a:pt x="36280" y="54621"/>
                    </a:cubicBezTo>
                    <a:cubicBezTo>
                      <a:pt x="36411" y="54990"/>
                      <a:pt x="36542" y="55347"/>
                      <a:pt x="36661" y="55716"/>
                    </a:cubicBezTo>
                    <a:cubicBezTo>
                      <a:pt x="36732" y="55895"/>
                      <a:pt x="36792" y="56073"/>
                      <a:pt x="36863" y="56252"/>
                    </a:cubicBezTo>
                    <a:cubicBezTo>
                      <a:pt x="36923" y="56443"/>
                      <a:pt x="36982" y="56621"/>
                      <a:pt x="37054" y="56812"/>
                    </a:cubicBezTo>
                    <a:cubicBezTo>
                      <a:pt x="37304" y="57550"/>
                      <a:pt x="37554" y="58288"/>
                      <a:pt x="37804" y="59026"/>
                    </a:cubicBezTo>
                    <a:cubicBezTo>
                      <a:pt x="38280" y="60526"/>
                      <a:pt x="38780" y="62027"/>
                      <a:pt x="39233" y="63551"/>
                    </a:cubicBezTo>
                    <a:cubicBezTo>
                      <a:pt x="39697" y="65075"/>
                      <a:pt x="40126" y="66599"/>
                      <a:pt x="40554" y="68123"/>
                    </a:cubicBezTo>
                    <a:cubicBezTo>
                      <a:pt x="40769" y="68885"/>
                      <a:pt x="40971" y="69647"/>
                      <a:pt x="41173" y="70409"/>
                    </a:cubicBezTo>
                    <a:cubicBezTo>
                      <a:pt x="41376" y="71159"/>
                      <a:pt x="41566" y="71921"/>
                      <a:pt x="41757" y="72671"/>
                    </a:cubicBezTo>
                    <a:cubicBezTo>
                      <a:pt x="41852" y="73052"/>
                      <a:pt x="41947" y="73421"/>
                      <a:pt x="42043" y="73802"/>
                    </a:cubicBezTo>
                    <a:cubicBezTo>
                      <a:pt x="42126" y="74171"/>
                      <a:pt x="42221" y="74540"/>
                      <a:pt x="42304" y="74921"/>
                    </a:cubicBezTo>
                    <a:cubicBezTo>
                      <a:pt x="42388" y="75290"/>
                      <a:pt x="42483" y="75659"/>
                      <a:pt x="42566" y="76028"/>
                    </a:cubicBezTo>
                    <a:cubicBezTo>
                      <a:pt x="42650" y="76397"/>
                      <a:pt x="42745" y="76766"/>
                      <a:pt x="42816" y="77124"/>
                    </a:cubicBezTo>
                    <a:cubicBezTo>
                      <a:pt x="43126" y="78588"/>
                      <a:pt x="43436" y="80029"/>
                      <a:pt x="43686" y="81422"/>
                    </a:cubicBezTo>
                    <a:cubicBezTo>
                      <a:pt x="44733" y="87018"/>
                      <a:pt x="45341" y="91995"/>
                      <a:pt x="45722" y="95554"/>
                    </a:cubicBezTo>
                    <a:cubicBezTo>
                      <a:pt x="45817" y="96447"/>
                      <a:pt x="45900" y="97257"/>
                      <a:pt x="45972" y="97960"/>
                    </a:cubicBezTo>
                    <a:cubicBezTo>
                      <a:pt x="46055" y="98650"/>
                      <a:pt x="46114" y="99257"/>
                      <a:pt x="46150" y="99745"/>
                    </a:cubicBezTo>
                    <a:cubicBezTo>
                      <a:pt x="46245" y="100734"/>
                      <a:pt x="46305" y="101269"/>
                      <a:pt x="46305" y="101269"/>
                    </a:cubicBezTo>
                    <a:cubicBezTo>
                      <a:pt x="46369" y="101838"/>
                      <a:pt x="46515" y="102121"/>
                      <a:pt x="46640" y="102121"/>
                    </a:cubicBezTo>
                    <a:cubicBezTo>
                      <a:pt x="46769" y="102121"/>
                      <a:pt x="46877" y="101820"/>
                      <a:pt x="46853" y="101222"/>
                    </a:cubicBezTo>
                    <a:cubicBezTo>
                      <a:pt x="46853" y="101222"/>
                      <a:pt x="46805" y="100686"/>
                      <a:pt x="46734" y="99698"/>
                    </a:cubicBezTo>
                    <a:cubicBezTo>
                      <a:pt x="46686" y="99210"/>
                      <a:pt x="46638" y="98602"/>
                      <a:pt x="46579" y="97900"/>
                    </a:cubicBezTo>
                    <a:cubicBezTo>
                      <a:pt x="46507" y="97198"/>
                      <a:pt x="46436" y="96388"/>
                      <a:pt x="46353" y="95495"/>
                    </a:cubicBezTo>
                    <a:cubicBezTo>
                      <a:pt x="46007" y="91923"/>
                      <a:pt x="45472" y="86922"/>
                      <a:pt x="44483" y="81279"/>
                    </a:cubicBezTo>
                    <a:cubicBezTo>
                      <a:pt x="44245" y="79874"/>
                      <a:pt x="43948" y="78421"/>
                      <a:pt x="43650" y="76945"/>
                    </a:cubicBezTo>
                    <a:cubicBezTo>
                      <a:pt x="43590" y="76576"/>
                      <a:pt x="43495" y="76207"/>
                      <a:pt x="43412" y="75838"/>
                    </a:cubicBezTo>
                    <a:cubicBezTo>
                      <a:pt x="43328" y="75469"/>
                      <a:pt x="43245" y="75088"/>
                      <a:pt x="43162" y="74719"/>
                    </a:cubicBezTo>
                    <a:cubicBezTo>
                      <a:pt x="43078" y="74338"/>
                      <a:pt x="42995" y="73969"/>
                      <a:pt x="42912" y="73588"/>
                    </a:cubicBezTo>
                    <a:cubicBezTo>
                      <a:pt x="42816" y="73218"/>
                      <a:pt x="42721" y="72837"/>
                      <a:pt x="42626" y="72456"/>
                    </a:cubicBezTo>
                    <a:cubicBezTo>
                      <a:pt x="42447" y="71694"/>
                      <a:pt x="42269" y="70932"/>
                      <a:pt x="42066" y="70170"/>
                    </a:cubicBezTo>
                    <a:cubicBezTo>
                      <a:pt x="41876" y="69408"/>
                      <a:pt x="41673" y="68646"/>
                      <a:pt x="41471" y="67873"/>
                    </a:cubicBezTo>
                    <a:cubicBezTo>
                      <a:pt x="41054" y="66337"/>
                      <a:pt x="40638" y="64801"/>
                      <a:pt x="40173" y="63265"/>
                    </a:cubicBezTo>
                    <a:cubicBezTo>
                      <a:pt x="39733" y="61741"/>
                      <a:pt x="39245" y="60217"/>
                      <a:pt x="38768" y="58717"/>
                    </a:cubicBezTo>
                    <a:cubicBezTo>
                      <a:pt x="38518" y="57967"/>
                      <a:pt x="38268" y="57216"/>
                      <a:pt x="38030" y="56478"/>
                    </a:cubicBezTo>
                    <a:cubicBezTo>
                      <a:pt x="37971" y="56288"/>
                      <a:pt x="37899" y="56109"/>
                      <a:pt x="37840" y="55919"/>
                    </a:cubicBezTo>
                    <a:cubicBezTo>
                      <a:pt x="37780" y="55740"/>
                      <a:pt x="37709" y="55550"/>
                      <a:pt x="37649" y="55371"/>
                    </a:cubicBezTo>
                    <a:cubicBezTo>
                      <a:pt x="37518" y="55002"/>
                      <a:pt x="37387" y="54633"/>
                      <a:pt x="37268" y="54276"/>
                    </a:cubicBezTo>
                    <a:cubicBezTo>
                      <a:pt x="37137" y="53907"/>
                      <a:pt x="37006" y="53549"/>
                      <a:pt x="36887" y="53192"/>
                    </a:cubicBezTo>
                    <a:cubicBezTo>
                      <a:pt x="36756" y="52823"/>
                      <a:pt x="36613" y="52478"/>
                      <a:pt x="36482" y="52121"/>
                    </a:cubicBezTo>
                    <a:cubicBezTo>
                      <a:pt x="36220" y="51406"/>
                      <a:pt x="35970" y="50704"/>
                      <a:pt x="35696" y="50013"/>
                    </a:cubicBezTo>
                    <a:cubicBezTo>
                      <a:pt x="35161" y="48644"/>
                      <a:pt x="34637" y="47287"/>
                      <a:pt x="34101" y="46013"/>
                    </a:cubicBezTo>
                    <a:cubicBezTo>
                      <a:pt x="33958" y="45679"/>
                      <a:pt x="33827" y="45358"/>
                      <a:pt x="33696" y="45036"/>
                    </a:cubicBezTo>
                    <a:cubicBezTo>
                      <a:pt x="33625" y="44870"/>
                      <a:pt x="33553" y="44703"/>
                      <a:pt x="33482" y="44536"/>
                    </a:cubicBezTo>
                    <a:cubicBezTo>
                      <a:pt x="33410" y="44382"/>
                      <a:pt x="33339" y="44215"/>
                      <a:pt x="33268" y="44048"/>
                    </a:cubicBezTo>
                    <a:cubicBezTo>
                      <a:pt x="32982" y="43393"/>
                      <a:pt x="32696" y="42715"/>
                      <a:pt x="32398" y="42036"/>
                    </a:cubicBezTo>
                    <a:cubicBezTo>
                      <a:pt x="32089" y="41369"/>
                      <a:pt x="31779" y="40691"/>
                      <a:pt x="31458" y="40000"/>
                    </a:cubicBezTo>
                    <a:cubicBezTo>
                      <a:pt x="31303" y="39655"/>
                      <a:pt x="31136" y="39309"/>
                      <a:pt x="30982" y="38964"/>
                    </a:cubicBezTo>
                    <a:cubicBezTo>
                      <a:pt x="30815" y="38619"/>
                      <a:pt x="30648" y="38274"/>
                      <a:pt x="30482" y="37928"/>
                    </a:cubicBezTo>
                    <a:cubicBezTo>
                      <a:pt x="29136" y="35142"/>
                      <a:pt x="27684" y="32309"/>
                      <a:pt x="26088" y="29546"/>
                    </a:cubicBezTo>
                    <a:cubicBezTo>
                      <a:pt x="22885" y="23998"/>
                      <a:pt x="19111" y="18759"/>
                      <a:pt x="15384" y="14414"/>
                    </a:cubicBezTo>
                    <a:cubicBezTo>
                      <a:pt x="13515" y="12235"/>
                      <a:pt x="11682" y="10258"/>
                      <a:pt x="9979" y="8532"/>
                    </a:cubicBezTo>
                    <a:cubicBezTo>
                      <a:pt x="8264" y="6829"/>
                      <a:pt x="6705" y="5329"/>
                      <a:pt x="5359" y="4139"/>
                    </a:cubicBezTo>
                    <a:cubicBezTo>
                      <a:pt x="5026" y="3841"/>
                      <a:pt x="4716" y="3555"/>
                      <a:pt x="4419" y="3281"/>
                    </a:cubicBezTo>
                    <a:cubicBezTo>
                      <a:pt x="4109" y="3019"/>
                      <a:pt x="3823" y="2769"/>
                      <a:pt x="3550" y="2543"/>
                    </a:cubicBezTo>
                    <a:cubicBezTo>
                      <a:pt x="3014" y="2079"/>
                      <a:pt x="2561" y="1674"/>
                      <a:pt x="2180" y="1364"/>
                    </a:cubicBezTo>
                    <a:cubicBezTo>
                      <a:pt x="1406" y="733"/>
                      <a:pt x="990" y="388"/>
                      <a:pt x="990" y="388"/>
                    </a:cubicBezTo>
                    <a:cubicBezTo>
                      <a:pt x="657" y="117"/>
                      <a:pt x="397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3112839" y="6709262"/>
                <a:ext cx="58980" cy="663304"/>
              </a:xfrm>
              <a:custGeom>
                <a:rect b="b" l="l" r="r" t="t"/>
                <a:pathLst>
                  <a:path extrusionOk="0" h="26811" w="2384">
                    <a:moveTo>
                      <a:pt x="289" y="0"/>
                    </a:moveTo>
                    <a:cubicBezTo>
                      <a:pt x="158" y="0"/>
                      <a:pt x="25" y="72"/>
                      <a:pt x="1" y="212"/>
                    </a:cubicBezTo>
                    <a:cubicBezTo>
                      <a:pt x="1" y="212"/>
                      <a:pt x="1" y="724"/>
                      <a:pt x="13" y="1557"/>
                    </a:cubicBezTo>
                    <a:cubicBezTo>
                      <a:pt x="13" y="2390"/>
                      <a:pt x="24" y="3557"/>
                      <a:pt x="48" y="4891"/>
                    </a:cubicBezTo>
                    <a:cubicBezTo>
                      <a:pt x="84" y="7558"/>
                      <a:pt x="179" y="10868"/>
                      <a:pt x="322" y="13463"/>
                    </a:cubicBezTo>
                    <a:cubicBezTo>
                      <a:pt x="501" y="16047"/>
                      <a:pt x="798" y="19357"/>
                      <a:pt x="1156" y="22000"/>
                    </a:cubicBezTo>
                    <a:cubicBezTo>
                      <a:pt x="1239" y="22667"/>
                      <a:pt x="1310" y="23286"/>
                      <a:pt x="1394" y="23845"/>
                    </a:cubicBezTo>
                    <a:cubicBezTo>
                      <a:pt x="1477" y="24405"/>
                      <a:pt x="1560" y="24893"/>
                      <a:pt x="1620" y="25310"/>
                    </a:cubicBezTo>
                    <a:cubicBezTo>
                      <a:pt x="1751" y="26143"/>
                      <a:pt x="1822" y="26643"/>
                      <a:pt x="1822" y="26643"/>
                    </a:cubicBezTo>
                    <a:cubicBezTo>
                      <a:pt x="1848" y="26757"/>
                      <a:pt x="1960" y="26811"/>
                      <a:pt x="2076" y="26811"/>
                    </a:cubicBezTo>
                    <a:cubicBezTo>
                      <a:pt x="2226" y="26811"/>
                      <a:pt x="2383" y="26721"/>
                      <a:pt x="2370" y="26560"/>
                    </a:cubicBezTo>
                    <a:cubicBezTo>
                      <a:pt x="2370" y="26560"/>
                      <a:pt x="2322" y="26060"/>
                      <a:pt x="2251" y="25238"/>
                    </a:cubicBezTo>
                    <a:cubicBezTo>
                      <a:pt x="2203" y="24822"/>
                      <a:pt x="2156" y="24322"/>
                      <a:pt x="2108" y="23762"/>
                    </a:cubicBezTo>
                    <a:cubicBezTo>
                      <a:pt x="2048" y="23202"/>
                      <a:pt x="2013" y="22583"/>
                      <a:pt x="1953" y="21917"/>
                    </a:cubicBezTo>
                    <a:cubicBezTo>
                      <a:pt x="1727" y="19273"/>
                      <a:pt x="1560" y="15975"/>
                      <a:pt x="1394" y="13392"/>
                    </a:cubicBezTo>
                    <a:cubicBezTo>
                      <a:pt x="1072" y="8224"/>
                      <a:pt x="560" y="200"/>
                      <a:pt x="560" y="200"/>
                    </a:cubicBezTo>
                    <a:cubicBezTo>
                      <a:pt x="537" y="66"/>
                      <a:pt x="414" y="0"/>
                      <a:pt x="2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2447432" y="6696496"/>
                <a:ext cx="526393" cy="233669"/>
              </a:xfrm>
              <a:custGeom>
                <a:rect b="b" l="l" r="r" t="t"/>
                <a:pathLst>
                  <a:path extrusionOk="0" h="9445" w="21277">
                    <a:moveTo>
                      <a:pt x="1569" y="0"/>
                    </a:moveTo>
                    <a:cubicBezTo>
                      <a:pt x="1521" y="0"/>
                      <a:pt x="1475" y="1"/>
                      <a:pt x="1429" y="1"/>
                    </a:cubicBezTo>
                    <a:cubicBezTo>
                      <a:pt x="1239" y="1"/>
                      <a:pt x="1072" y="13"/>
                      <a:pt x="929" y="25"/>
                    </a:cubicBezTo>
                    <a:cubicBezTo>
                      <a:pt x="786" y="25"/>
                      <a:pt x="655" y="37"/>
                      <a:pt x="560" y="49"/>
                    </a:cubicBezTo>
                    <a:cubicBezTo>
                      <a:pt x="358" y="61"/>
                      <a:pt x="239" y="73"/>
                      <a:pt x="239" y="73"/>
                    </a:cubicBezTo>
                    <a:cubicBezTo>
                      <a:pt x="0" y="132"/>
                      <a:pt x="48" y="585"/>
                      <a:pt x="286" y="632"/>
                    </a:cubicBezTo>
                    <a:cubicBezTo>
                      <a:pt x="286" y="632"/>
                      <a:pt x="393" y="620"/>
                      <a:pt x="584" y="620"/>
                    </a:cubicBezTo>
                    <a:cubicBezTo>
                      <a:pt x="616" y="616"/>
                      <a:pt x="650" y="615"/>
                      <a:pt x="687" y="615"/>
                    </a:cubicBezTo>
                    <a:cubicBezTo>
                      <a:pt x="761" y="615"/>
                      <a:pt x="846" y="620"/>
                      <a:pt x="941" y="620"/>
                    </a:cubicBezTo>
                    <a:cubicBezTo>
                      <a:pt x="1084" y="620"/>
                      <a:pt x="1239" y="620"/>
                      <a:pt x="1417" y="632"/>
                    </a:cubicBezTo>
                    <a:cubicBezTo>
                      <a:pt x="2120" y="668"/>
                      <a:pt x="3096" y="811"/>
                      <a:pt x="4191" y="1085"/>
                    </a:cubicBezTo>
                    <a:cubicBezTo>
                      <a:pt x="5287" y="1347"/>
                      <a:pt x="6489" y="1751"/>
                      <a:pt x="7668" y="2216"/>
                    </a:cubicBezTo>
                    <a:cubicBezTo>
                      <a:pt x="8847" y="2680"/>
                      <a:pt x="9990" y="3216"/>
                      <a:pt x="10990" y="3692"/>
                    </a:cubicBezTo>
                    <a:cubicBezTo>
                      <a:pt x="12978" y="4657"/>
                      <a:pt x="15479" y="6014"/>
                      <a:pt x="17419" y="7228"/>
                    </a:cubicBezTo>
                    <a:cubicBezTo>
                      <a:pt x="19372" y="8419"/>
                      <a:pt x="20789" y="9419"/>
                      <a:pt x="20789" y="9419"/>
                    </a:cubicBezTo>
                    <a:cubicBezTo>
                      <a:pt x="20814" y="9436"/>
                      <a:pt x="20841" y="9444"/>
                      <a:pt x="20870" y="9444"/>
                    </a:cubicBezTo>
                    <a:cubicBezTo>
                      <a:pt x="21056" y="9444"/>
                      <a:pt x="21277" y="9113"/>
                      <a:pt x="21122" y="8979"/>
                    </a:cubicBezTo>
                    <a:cubicBezTo>
                      <a:pt x="21122" y="8979"/>
                      <a:pt x="19765" y="7859"/>
                      <a:pt x="17860" y="6550"/>
                    </a:cubicBezTo>
                    <a:cubicBezTo>
                      <a:pt x="16907" y="5883"/>
                      <a:pt x="15824" y="5169"/>
                      <a:pt x="14717" y="4514"/>
                    </a:cubicBezTo>
                    <a:cubicBezTo>
                      <a:pt x="13597" y="3847"/>
                      <a:pt x="12466" y="3228"/>
                      <a:pt x="11454" y="2728"/>
                    </a:cubicBezTo>
                    <a:cubicBezTo>
                      <a:pt x="10430" y="2240"/>
                      <a:pt x="9240" y="1728"/>
                      <a:pt x="8013" y="1299"/>
                    </a:cubicBezTo>
                    <a:cubicBezTo>
                      <a:pt x="6787" y="859"/>
                      <a:pt x="5513" y="513"/>
                      <a:pt x="4358" y="287"/>
                    </a:cubicBezTo>
                    <a:cubicBezTo>
                      <a:pt x="3275" y="86"/>
                      <a:pt x="2296" y="0"/>
                      <a:pt x="15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2600004" y="6126931"/>
                <a:ext cx="57644" cy="287652"/>
              </a:xfrm>
              <a:custGeom>
                <a:rect b="b" l="l" r="r" t="t"/>
                <a:pathLst>
                  <a:path extrusionOk="0" h="11627" w="2330">
                    <a:moveTo>
                      <a:pt x="372" y="0"/>
                    </a:moveTo>
                    <a:cubicBezTo>
                      <a:pt x="220" y="0"/>
                      <a:pt x="24" y="52"/>
                      <a:pt x="1" y="128"/>
                    </a:cubicBezTo>
                    <a:cubicBezTo>
                      <a:pt x="1" y="128"/>
                      <a:pt x="13" y="354"/>
                      <a:pt x="37" y="711"/>
                    </a:cubicBezTo>
                    <a:cubicBezTo>
                      <a:pt x="48" y="1080"/>
                      <a:pt x="72" y="1580"/>
                      <a:pt x="96" y="2164"/>
                    </a:cubicBezTo>
                    <a:cubicBezTo>
                      <a:pt x="144" y="3318"/>
                      <a:pt x="179" y="4771"/>
                      <a:pt x="310" y="5914"/>
                    </a:cubicBezTo>
                    <a:cubicBezTo>
                      <a:pt x="429" y="7045"/>
                      <a:pt x="703" y="8510"/>
                      <a:pt x="1060" y="9641"/>
                    </a:cubicBezTo>
                    <a:cubicBezTo>
                      <a:pt x="1156" y="9926"/>
                      <a:pt x="1227" y="10188"/>
                      <a:pt x="1322" y="10426"/>
                    </a:cubicBezTo>
                    <a:cubicBezTo>
                      <a:pt x="1406" y="10665"/>
                      <a:pt x="1477" y="10879"/>
                      <a:pt x="1549" y="11046"/>
                    </a:cubicBezTo>
                    <a:cubicBezTo>
                      <a:pt x="1703" y="11391"/>
                      <a:pt x="1787" y="11593"/>
                      <a:pt x="1787" y="11593"/>
                    </a:cubicBezTo>
                    <a:cubicBezTo>
                      <a:pt x="1800" y="11616"/>
                      <a:pt x="1832" y="11626"/>
                      <a:pt x="1876" y="11626"/>
                    </a:cubicBezTo>
                    <a:cubicBezTo>
                      <a:pt x="2033" y="11626"/>
                      <a:pt x="2329" y="11496"/>
                      <a:pt x="2311" y="11403"/>
                    </a:cubicBezTo>
                    <a:cubicBezTo>
                      <a:pt x="2311" y="11403"/>
                      <a:pt x="2251" y="11188"/>
                      <a:pt x="2156" y="10843"/>
                    </a:cubicBezTo>
                    <a:cubicBezTo>
                      <a:pt x="2108" y="10677"/>
                      <a:pt x="2061" y="10462"/>
                      <a:pt x="2001" y="10224"/>
                    </a:cubicBezTo>
                    <a:cubicBezTo>
                      <a:pt x="1942" y="9998"/>
                      <a:pt x="1906" y="9724"/>
                      <a:pt x="1846" y="9450"/>
                    </a:cubicBezTo>
                    <a:cubicBezTo>
                      <a:pt x="1632" y="8331"/>
                      <a:pt x="1489" y="6914"/>
                      <a:pt x="1370" y="5795"/>
                    </a:cubicBezTo>
                    <a:cubicBezTo>
                      <a:pt x="1251" y="4688"/>
                      <a:pt x="1072" y="3247"/>
                      <a:pt x="906" y="2092"/>
                    </a:cubicBezTo>
                    <a:cubicBezTo>
                      <a:pt x="822" y="1509"/>
                      <a:pt x="727" y="997"/>
                      <a:pt x="668" y="640"/>
                    </a:cubicBezTo>
                    <a:cubicBezTo>
                      <a:pt x="596" y="282"/>
                      <a:pt x="549" y="56"/>
                      <a:pt x="549" y="56"/>
                    </a:cubicBezTo>
                    <a:cubicBezTo>
                      <a:pt x="531" y="17"/>
                      <a:pt x="459" y="0"/>
                      <a:pt x="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9" name="Google Shape;99;p13"/>
          <p:cNvSpPr/>
          <p:nvPr/>
        </p:nvSpPr>
        <p:spPr>
          <a:xfrm>
            <a:off x="82" y="3058584"/>
            <a:ext cx="9143830" cy="2103365"/>
          </a:xfrm>
          <a:custGeom>
            <a:rect b="b" l="l" r="r" t="t"/>
            <a:pathLst>
              <a:path extrusionOk="0" h="58104" w="252592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3"/>
          <p:cNvSpPr txBox="1"/>
          <p:nvPr>
            <p:ph type="title"/>
          </p:nvPr>
        </p:nvSpPr>
        <p:spPr>
          <a:xfrm>
            <a:off x="2007025" y="1582990"/>
            <a:ext cx="2119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01" name="Google Shape;101;p13"/>
          <p:cNvSpPr txBox="1"/>
          <p:nvPr>
            <p:ph hasCustomPrompt="1" idx="2" type="title"/>
          </p:nvPr>
        </p:nvSpPr>
        <p:spPr>
          <a:xfrm>
            <a:off x="2575250" y="273196"/>
            <a:ext cx="983100" cy="13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/>
          <p:nvPr>
            <p:ph idx="1" type="subTitle"/>
          </p:nvPr>
        </p:nvSpPr>
        <p:spPr>
          <a:xfrm>
            <a:off x="2007013" y="1879246"/>
            <a:ext cx="2119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3" type="title"/>
          </p:nvPr>
        </p:nvSpPr>
        <p:spPr>
          <a:xfrm>
            <a:off x="5017500" y="1582990"/>
            <a:ext cx="2119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04" name="Google Shape;104;p13"/>
          <p:cNvSpPr txBox="1"/>
          <p:nvPr>
            <p:ph hasCustomPrompt="1" idx="4" type="title"/>
          </p:nvPr>
        </p:nvSpPr>
        <p:spPr>
          <a:xfrm>
            <a:off x="5585700" y="273196"/>
            <a:ext cx="983100" cy="13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/>
          <p:nvPr>
            <p:ph idx="5" type="subTitle"/>
          </p:nvPr>
        </p:nvSpPr>
        <p:spPr>
          <a:xfrm>
            <a:off x="5017488" y="1879246"/>
            <a:ext cx="2119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idx="6" type="title"/>
          </p:nvPr>
        </p:nvSpPr>
        <p:spPr>
          <a:xfrm>
            <a:off x="2007025" y="3658694"/>
            <a:ext cx="2119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07" name="Google Shape;107;p13"/>
          <p:cNvSpPr txBox="1"/>
          <p:nvPr>
            <p:ph hasCustomPrompt="1" idx="7" type="title"/>
          </p:nvPr>
        </p:nvSpPr>
        <p:spPr>
          <a:xfrm>
            <a:off x="2575250" y="2348900"/>
            <a:ext cx="983100" cy="13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/>
          <p:nvPr>
            <p:ph idx="8" type="subTitle"/>
          </p:nvPr>
        </p:nvSpPr>
        <p:spPr>
          <a:xfrm>
            <a:off x="2007013" y="3954950"/>
            <a:ext cx="2119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9" type="title"/>
          </p:nvPr>
        </p:nvSpPr>
        <p:spPr>
          <a:xfrm>
            <a:off x="5017500" y="3658694"/>
            <a:ext cx="2119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10" name="Google Shape;110;p13"/>
          <p:cNvSpPr txBox="1"/>
          <p:nvPr>
            <p:ph hasCustomPrompt="1" idx="13" type="title"/>
          </p:nvPr>
        </p:nvSpPr>
        <p:spPr>
          <a:xfrm>
            <a:off x="5585700" y="2348900"/>
            <a:ext cx="983100" cy="13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/>
          <p:nvPr>
            <p:ph idx="14" type="subTitle"/>
          </p:nvPr>
        </p:nvSpPr>
        <p:spPr>
          <a:xfrm>
            <a:off x="5017488" y="3954950"/>
            <a:ext cx="2119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type="title"/>
          </p:nvPr>
        </p:nvSpPr>
        <p:spPr>
          <a:xfrm>
            <a:off x="717525" y="1535950"/>
            <a:ext cx="3163200" cy="20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1">
  <p:cSld name="CUSTOM_1_1">
    <p:bg>
      <p:bgPr>
        <a:solidFill>
          <a:schemeClr val="dk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type="title"/>
          </p:nvPr>
        </p:nvSpPr>
        <p:spPr>
          <a:xfrm>
            <a:off x="717525" y="1610450"/>
            <a:ext cx="3316800" cy="14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16" name="Google Shape;116;p15"/>
          <p:cNvGrpSpPr/>
          <p:nvPr/>
        </p:nvGrpSpPr>
        <p:grpSpPr>
          <a:xfrm>
            <a:off x="440413" y="3605057"/>
            <a:ext cx="3748961" cy="1754140"/>
            <a:chOff x="440413" y="3605057"/>
            <a:chExt cx="3748961" cy="1754140"/>
          </a:xfrm>
        </p:grpSpPr>
        <p:sp>
          <p:nvSpPr>
            <p:cNvPr id="117" name="Google Shape;117;p15"/>
            <p:cNvSpPr/>
            <p:nvPr/>
          </p:nvSpPr>
          <p:spPr>
            <a:xfrm flipH="1">
              <a:off x="440413" y="4420653"/>
              <a:ext cx="2817107" cy="719102"/>
            </a:xfrm>
            <a:custGeom>
              <a:rect b="b" l="l" r="r" t="t"/>
              <a:pathLst>
                <a:path extrusionOk="0" h="22980" w="90025">
                  <a:moveTo>
                    <a:pt x="45816" y="1"/>
                  </a:moveTo>
                  <a:cubicBezTo>
                    <a:pt x="39946" y="1"/>
                    <a:pt x="34946" y="4358"/>
                    <a:pt x="32934" y="10502"/>
                  </a:cubicBezTo>
                  <a:cubicBezTo>
                    <a:pt x="30469" y="8097"/>
                    <a:pt x="27100" y="6609"/>
                    <a:pt x="23373" y="6609"/>
                  </a:cubicBezTo>
                  <a:cubicBezTo>
                    <a:pt x="16634" y="6609"/>
                    <a:pt x="11038" y="11490"/>
                    <a:pt x="9907" y="17920"/>
                  </a:cubicBezTo>
                  <a:cubicBezTo>
                    <a:pt x="8990" y="17467"/>
                    <a:pt x="7966" y="17193"/>
                    <a:pt x="6871" y="17193"/>
                  </a:cubicBezTo>
                  <a:cubicBezTo>
                    <a:pt x="3430" y="17193"/>
                    <a:pt x="584" y="19694"/>
                    <a:pt x="1" y="22980"/>
                  </a:cubicBezTo>
                  <a:lnTo>
                    <a:pt x="90012" y="22980"/>
                  </a:lnTo>
                  <a:cubicBezTo>
                    <a:pt x="90012" y="22968"/>
                    <a:pt x="90024" y="22956"/>
                    <a:pt x="90024" y="22956"/>
                  </a:cubicBezTo>
                  <a:cubicBezTo>
                    <a:pt x="90024" y="17574"/>
                    <a:pt x="85655" y="13205"/>
                    <a:pt x="80273" y="13205"/>
                  </a:cubicBezTo>
                  <a:cubicBezTo>
                    <a:pt x="78916" y="13205"/>
                    <a:pt x="77618" y="13491"/>
                    <a:pt x="76439" y="14002"/>
                  </a:cubicBezTo>
                  <a:cubicBezTo>
                    <a:pt x="74879" y="8407"/>
                    <a:pt x="69772" y="4299"/>
                    <a:pt x="63688" y="4299"/>
                  </a:cubicBezTo>
                  <a:cubicBezTo>
                    <a:pt x="61116" y="4299"/>
                    <a:pt x="58723" y="5049"/>
                    <a:pt x="56699" y="6311"/>
                  </a:cubicBezTo>
                  <a:cubicBezTo>
                    <a:pt x="54163" y="2477"/>
                    <a:pt x="50233" y="1"/>
                    <a:pt x="45816" y="1"/>
                  </a:cubicBezTo>
                  <a:close/>
                </a:path>
              </a:pathLst>
            </a:custGeom>
            <a:solidFill>
              <a:schemeClr val="lt1">
                <a:alpha val="44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flipH="1">
              <a:off x="3079872" y="4856501"/>
              <a:ext cx="1109502" cy="283238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" name="Google Shape;119;p15"/>
            <p:cNvGrpSpPr/>
            <p:nvPr/>
          </p:nvGrpSpPr>
          <p:grpSpPr>
            <a:xfrm flipH="1" rot="1398551">
              <a:off x="1087893" y="3855029"/>
              <a:ext cx="1522160" cy="1254196"/>
              <a:chOff x="698956" y="6526827"/>
              <a:chExt cx="1522132" cy="1254173"/>
            </a:xfrm>
          </p:grpSpPr>
          <p:grpSp>
            <p:nvGrpSpPr>
              <p:cNvPr id="120" name="Google Shape;120;p15"/>
              <p:cNvGrpSpPr/>
              <p:nvPr/>
            </p:nvGrpSpPr>
            <p:grpSpPr>
              <a:xfrm>
                <a:off x="970014" y="6599642"/>
                <a:ext cx="1251074" cy="1089966"/>
                <a:chOff x="2227541" y="6011760"/>
                <a:chExt cx="2864180" cy="2495343"/>
              </a:xfrm>
            </p:grpSpPr>
            <p:sp>
              <p:nvSpPr>
                <p:cNvPr id="121" name="Google Shape;121;p15"/>
                <p:cNvSpPr/>
                <p:nvPr/>
              </p:nvSpPr>
              <p:spPr>
                <a:xfrm rot="-1131582">
                  <a:off x="2772277" y="6293752"/>
                  <a:ext cx="2064072" cy="1922827"/>
                </a:xfrm>
                <a:custGeom>
                  <a:rect b="b" l="l" r="r" t="t"/>
                  <a:pathLst>
                    <a:path extrusionOk="0" h="77719" w="83428">
                      <a:moveTo>
                        <a:pt x="43744" y="1"/>
                      </a:moveTo>
                      <a:cubicBezTo>
                        <a:pt x="43607" y="1"/>
                        <a:pt x="43469" y="5"/>
                        <a:pt x="43328" y="15"/>
                      </a:cubicBezTo>
                      <a:cubicBezTo>
                        <a:pt x="39256" y="277"/>
                        <a:pt x="37779" y="4360"/>
                        <a:pt x="36839" y="7718"/>
                      </a:cubicBezTo>
                      <a:cubicBezTo>
                        <a:pt x="35589" y="12203"/>
                        <a:pt x="34968" y="18558"/>
                        <a:pt x="31040" y="18558"/>
                      </a:cubicBezTo>
                      <a:cubicBezTo>
                        <a:pt x="29952" y="18558"/>
                        <a:pt x="28611" y="18070"/>
                        <a:pt x="26933" y="16921"/>
                      </a:cubicBezTo>
                      <a:cubicBezTo>
                        <a:pt x="25614" y="16019"/>
                        <a:pt x="23908" y="14589"/>
                        <a:pt x="22178" y="14589"/>
                      </a:cubicBezTo>
                      <a:cubicBezTo>
                        <a:pt x="21830" y="14589"/>
                        <a:pt x="21481" y="14647"/>
                        <a:pt x="21134" y="14778"/>
                      </a:cubicBezTo>
                      <a:cubicBezTo>
                        <a:pt x="15276" y="16993"/>
                        <a:pt x="19075" y="24530"/>
                        <a:pt x="19753" y="28387"/>
                      </a:cubicBezTo>
                      <a:cubicBezTo>
                        <a:pt x="20166" y="30701"/>
                        <a:pt x="20096" y="34763"/>
                        <a:pt x="17456" y="34763"/>
                      </a:cubicBezTo>
                      <a:cubicBezTo>
                        <a:pt x="17054" y="34763"/>
                        <a:pt x="16592" y="34669"/>
                        <a:pt x="16062" y="34459"/>
                      </a:cubicBezTo>
                      <a:cubicBezTo>
                        <a:pt x="11365" y="32594"/>
                        <a:pt x="10296" y="26273"/>
                        <a:pt x="4770" y="26273"/>
                      </a:cubicBezTo>
                      <a:cubicBezTo>
                        <a:pt x="4512" y="26273"/>
                        <a:pt x="4244" y="26287"/>
                        <a:pt x="3966" y="26315"/>
                      </a:cubicBezTo>
                      <a:cubicBezTo>
                        <a:pt x="715" y="26649"/>
                        <a:pt x="1" y="29554"/>
                        <a:pt x="489" y="32328"/>
                      </a:cubicBezTo>
                      <a:cubicBezTo>
                        <a:pt x="1251" y="36555"/>
                        <a:pt x="3644" y="40222"/>
                        <a:pt x="5085" y="44211"/>
                      </a:cubicBezTo>
                      <a:cubicBezTo>
                        <a:pt x="6597" y="48390"/>
                        <a:pt x="7061" y="52997"/>
                        <a:pt x="6549" y="57403"/>
                      </a:cubicBezTo>
                      <a:cubicBezTo>
                        <a:pt x="6275" y="59784"/>
                        <a:pt x="4037" y="62999"/>
                        <a:pt x="4632" y="65380"/>
                      </a:cubicBezTo>
                      <a:cubicBezTo>
                        <a:pt x="5513" y="68856"/>
                        <a:pt x="12336" y="68321"/>
                        <a:pt x="15050" y="68797"/>
                      </a:cubicBezTo>
                      <a:cubicBezTo>
                        <a:pt x="18884" y="69476"/>
                        <a:pt x="22766" y="70095"/>
                        <a:pt x="26468" y="71345"/>
                      </a:cubicBezTo>
                      <a:cubicBezTo>
                        <a:pt x="30939" y="72847"/>
                        <a:pt x="38196" y="77718"/>
                        <a:pt x="44090" y="77718"/>
                      </a:cubicBezTo>
                      <a:cubicBezTo>
                        <a:pt x="46186" y="77718"/>
                        <a:pt x="48109" y="77102"/>
                        <a:pt x="49674" y="75500"/>
                      </a:cubicBezTo>
                      <a:cubicBezTo>
                        <a:pt x="51602" y="73524"/>
                        <a:pt x="50626" y="70488"/>
                        <a:pt x="49185" y="68559"/>
                      </a:cubicBezTo>
                      <a:cubicBezTo>
                        <a:pt x="47364" y="66130"/>
                        <a:pt x="44090" y="64594"/>
                        <a:pt x="42661" y="61856"/>
                      </a:cubicBezTo>
                      <a:cubicBezTo>
                        <a:pt x="41468" y="59570"/>
                        <a:pt x="43103" y="58980"/>
                        <a:pt x="45242" y="58980"/>
                      </a:cubicBezTo>
                      <a:cubicBezTo>
                        <a:pt x="47158" y="58980"/>
                        <a:pt x="49479" y="59453"/>
                        <a:pt x="50531" y="59605"/>
                      </a:cubicBezTo>
                      <a:cubicBezTo>
                        <a:pt x="52312" y="59861"/>
                        <a:pt x="54410" y="60234"/>
                        <a:pt x="56446" y="60234"/>
                      </a:cubicBezTo>
                      <a:cubicBezTo>
                        <a:pt x="59050" y="60234"/>
                        <a:pt x="61553" y="59624"/>
                        <a:pt x="63163" y="57379"/>
                      </a:cubicBezTo>
                      <a:cubicBezTo>
                        <a:pt x="66116" y="53271"/>
                        <a:pt x="61497" y="49068"/>
                        <a:pt x="58818" y="46354"/>
                      </a:cubicBezTo>
                      <a:cubicBezTo>
                        <a:pt x="55151" y="42627"/>
                        <a:pt x="56532" y="41246"/>
                        <a:pt x="59306" y="40817"/>
                      </a:cubicBezTo>
                      <a:cubicBezTo>
                        <a:pt x="60111" y="40689"/>
                        <a:pt x="61032" y="40643"/>
                        <a:pt x="61979" y="40643"/>
                      </a:cubicBezTo>
                      <a:cubicBezTo>
                        <a:pt x="63762" y="40643"/>
                        <a:pt x="65636" y="40807"/>
                        <a:pt x="66997" y="40901"/>
                      </a:cubicBezTo>
                      <a:cubicBezTo>
                        <a:pt x="68350" y="40991"/>
                        <a:pt x="70090" y="41137"/>
                        <a:pt x="71903" y="41137"/>
                      </a:cubicBezTo>
                      <a:cubicBezTo>
                        <a:pt x="76075" y="41137"/>
                        <a:pt x="80636" y="40364"/>
                        <a:pt x="81773" y="36364"/>
                      </a:cubicBezTo>
                      <a:cubicBezTo>
                        <a:pt x="83428" y="30578"/>
                        <a:pt x="75260" y="28090"/>
                        <a:pt x="71057" y="27816"/>
                      </a:cubicBezTo>
                      <a:cubicBezTo>
                        <a:pt x="69545" y="27720"/>
                        <a:pt x="66307" y="27518"/>
                        <a:pt x="65557" y="25863"/>
                      </a:cubicBezTo>
                      <a:cubicBezTo>
                        <a:pt x="64425" y="23339"/>
                        <a:pt x="68890" y="21386"/>
                        <a:pt x="70414" y="20291"/>
                      </a:cubicBezTo>
                      <a:cubicBezTo>
                        <a:pt x="73534" y="18029"/>
                        <a:pt x="75927" y="14493"/>
                        <a:pt x="76606" y="10659"/>
                      </a:cubicBezTo>
                      <a:cubicBezTo>
                        <a:pt x="77201" y="7313"/>
                        <a:pt x="75355" y="4337"/>
                        <a:pt x="72319" y="2920"/>
                      </a:cubicBezTo>
                      <a:cubicBezTo>
                        <a:pt x="71216" y="2408"/>
                        <a:pt x="70191" y="2186"/>
                        <a:pt x="69227" y="2186"/>
                      </a:cubicBezTo>
                      <a:cubicBezTo>
                        <a:pt x="63183" y="2186"/>
                        <a:pt x="59515" y="10924"/>
                        <a:pt x="53960" y="12135"/>
                      </a:cubicBezTo>
                      <a:cubicBezTo>
                        <a:pt x="53728" y="12186"/>
                        <a:pt x="53514" y="12210"/>
                        <a:pt x="53317" y="12210"/>
                      </a:cubicBezTo>
                      <a:cubicBezTo>
                        <a:pt x="50797" y="12210"/>
                        <a:pt x="50946" y="8282"/>
                        <a:pt x="50317" y="6206"/>
                      </a:cubicBezTo>
                      <a:cubicBezTo>
                        <a:pt x="49353" y="3076"/>
                        <a:pt x="47297" y="1"/>
                        <a:pt x="437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2" name="Google Shape;122;p15"/>
                <p:cNvGrpSpPr/>
                <p:nvPr/>
              </p:nvGrpSpPr>
              <p:grpSpPr>
                <a:xfrm>
                  <a:off x="2227541" y="6635267"/>
                  <a:ext cx="2250382" cy="1871835"/>
                  <a:chOff x="2227541" y="6635267"/>
                  <a:chExt cx="2250382" cy="1871835"/>
                </a:xfrm>
              </p:grpSpPr>
              <p:sp>
                <p:nvSpPr>
                  <p:cNvPr id="123" name="Google Shape;123;p15"/>
                  <p:cNvSpPr/>
                  <p:nvPr/>
                </p:nvSpPr>
                <p:spPr>
                  <a:xfrm rot="-1131582">
                    <a:off x="2389104" y="6911337"/>
                    <a:ext cx="1927256" cy="1319697"/>
                  </a:xfrm>
                  <a:custGeom>
                    <a:rect b="b" l="l" r="r" t="t"/>
                    <a:pathLst>
                      <a:path extrusionOk="0" h="53341" w="77898">
                        <a:moveTo>
                          <a:pt x="77657" y="0"/>
                        </a:moveTo>
                        <a:cubicBezTo>
                          <a:pt x="77524" y="0"/>
                          <a:pt x="77309" y="98"/>
                          <a:pt x="77038" y="330"/>
                        </a:cubicBezTo>
                        <a:cubicBezTo>
                          <a:pt x="77038" y="330"/>
                          <a:pt x="75681" y="1521"/>
                          <a:pt x="73430" y="3497"/>
                        </a:cubicBezTo>
                        <a:cubicBezTo>
                          <a:pt x="72299" y="4486"/>
                          <a:pt x="70954" y="5664"/>
                          <a:pt x="69430" y="6998"/>
                        </a:cubicBezTo>
                        <a:cubicBezTo>
                          <a:pt x="68668" y="7665"/>
                          <a:pt x="67870" y="8367"/>
                          <a:pt x="67037" y="9093"/>
                        </a:cubicBezTo>
                        <a:cubicBezTo>
                          <a:pt x="66203" y="9820"/>
                          <a:pt x="65334" y="10594"/>
                          <a:pt x="64441" y="11391"/>
                        </a:cubicBezTo>
                        <a:cubicBezTo>
                          <a:pt x="63548" y="12177"/>
                          <a:pt x="62631" y="12999"/>
                          <a:pt x="61691" y="13832"/>
                        </a:cubicBezTo>
                        <a:cubicBezTo>
                          <a:pt x="61453" y="14034"/>
                          <a:pt x="61215" y="14249"/>
                          <a:pt x="60976" y="14463"/>
                        </a:cubicBezTo>
                        <a:cubicBezTo>
                          <a:pt x="60750" y="14677"/>
                          <a:pt x="60512" y="14892"/>
                          <a:pt x="60274" y="15106"/>
                        </a:cubicBezTo>
                        <a:cubicBezTo>
                          <a:pt x="59798" y="15535"/>
                          <a:pt x="59321" y="15975"/>
                          <a:pt x="58845" y="16416"/>
                        </a:cubicBezTo>
                        <a:cubicBezTo>
                          <a:pt x="57881" y="17297"/>
                          <a:pt x="56916" y="18190"/>
                          <a:pt x="55940" y="19083"/>
                        </a:cubicBezTo>
                        <a:lnTo>
                          <a:pt x="55571" y="19416"/>
                        </a:lnTo>
                        <a:lnTo>
                          <a:pt x="55214" y="19773"/>
                        </a:lnTo>
                        <a:cubicBezTo>
                          <a:pt x="54976" y="20011"/>
                          <a:pt x="54738" y="20250"/>
                          <a:pt x="54499" y="20488"/>
                        </a:cubicBezTo>
                        <a:cubicBezTo>
                          <a:pt x="54035" y="20964"/>
                          <a:pt x="53571" y="21440"/>
                          <a:pt x="53106" y="21916"/>
                        </a:cubicBezTo>
                        <a:cubicBezTo>
                          <a:pt x="51261" y="23845"/>
                          <a:pt x="49463" y="25798"/>
                          <a:pt x="47725" y="27691"/>
                        </a:cubicBezTo>
                        <a:cubicBezTo>
                          <a:pt x="45975" y="29572"/>
                          <a:pt x="44284" y="31370"/>
                          <a:pt x="42653" y="33025"/>
                        </a:cubicBezTo>
                        <a:cubicBezTo>
                          <a:pt x="41033" y="34668"/>
                          <a:pt x="39259" y="36406"/>
                          <a:pt x="37342" y="38085"/>
                        </a:cubicBezTo>
                        <a:cubicBezTo>
                          <a:pt x="36378" y="38918"/>
                          <a:pt x="35390" y="39752"/>
                          <a:pt x="34354" y="40538"/>
                        </a:cubicBezTo>
                        <a:cubicBezTo>
                          <a:pt x="33318" y="41335"/>
                          <a:pt x="32247" y="42109"/>
                          <a:pt x="31151" y="42824"/>
                        </a:cubicBezTo>
                        <a:cubicBezTo>
                          <a:pt x="30044" y="43550"/>
                          <a:pt x="28913" y="44205"/>
                          <a:pt x="27746" y="44812"/>
                        </a:cubicBezTo>
                        <a:cubicBezTo>
                          <a:pt x="27460" y="44967"/>
                          <a:pt x="27175" y="45122"/>
                          <a:pt x="26877" y="45253"/>
                        </a:cubicBezTo>
                        <a:cubicBezTo>
                          <a:pt x="26579" y="45395"/>
                          <a:pt x="26293" y="45538"/>
                          <a:pt x="25996" y="45669"/>
                        </a:cubicBezTo>
                        <a:cubicBezTo>
                          <a:pt x="25401" y="45919"/>
                          <a:pt x="24793" y="46146"/>
                          <a:pt x="24186" y="46384"/>
                        </a:cubicBezTo>
                        <a:cubicBezTo>
                          <a:pt x="23888" y="46503"/>
                          <a:pt x="23591" y="46622"/>
                          <a:pt x="23293" y="46741"/>
                        </a:cubicBezTo>
                        <a:cubicBezTo>
                          <a:pt x="23138" y="46800"/>
                          <a:pt x="22995" y="46860"/>
                          <a:pt x="22853" y="46919"/>
                        </a:cubicBezTo>
                        <a:cubicBezTo>
                          <a:pt x="22698" y="46967"/>
                          <a:pt x="22543" y="47027"/>
                          <a:pt x="22400" y="47074"/>
                        </a:cubicBezTo>
                        <a:cubicBezTo>
                          <a:pt x="21793" y="47289"/>
                          <a:pt x="21198" y="47491"/>
                          <a:pt x="20602" y="47693"/>
                        </a:cubicBezTo>
                        <a:cubicBezTo>
                          <a:pt x="20317" y="47801"/>
                          <a:pt x="20019" y="47908"/>
                          <a:pt x="19721" y="48003"/>
                        </a:cubicBezTo>
                        <a:cubicBezTo>
                          <a:pt x="19435" y="48098"/>
                          <a:pt x="19138" y="48182"/>
                          <a:pt x="18852" y="48277"/>
                        </a:cubicBezTo>
                        <a:cubicBezTo>
                          <a:pt x="18257" y="48455"/>
                          <a:pt x="17685" y="48634"/>
                          <a:pt x="17114" y="48813"/>
                        </a:cubicBezTo>
                        <a:cubicBezTo>
                          <a:pt x="12566" y="50170"/>
                          <a:pt x="8470" y="51087"/>
                          <a:pt x="5553" y="51753"/>
                        </a:cubicBezTo>
                        <a:cubicBezTo>
                          <a:pt x="4100" y="52075"/>
                          <a:pt x="2922" y="52337"/>
                          <a:pt x="2112" y="52503"/>
                        </a:cubicBezTo>
                        <a:cubicBezTo>
                          <a:pt x="1314" y="52682"/>
                          <a:pt x="874" y="52777"/>
                          <a:pt x="874" y="52777"/>
                        </a:cubicBezTo>
                        <a:cubicBezTo>
                          <a:pt x="47" y="52974"/>
                          <a:pt x="1" y="53340"/>
                          <a:pt x="641" y="53340"/>
                        </a:cubicBezTo>
                        <a:cubicBezTo>
                          <a:pt x="739" y="53340"/>
                          <a:pt x="852" y="53332"/>
                          <a:pt x="981" y="53313"/>
                        </a:cubicBezTo>
                        <a:cubicBezTo>
                          <a:pt x="981" y="53313"/>
                          <a:pt x="1421" y="53218"/>
                          <a:pt x="2231" y="53063"/>
                        </a:cubicBezTo>
                        <a:cubicBezTo>
                          <a:pt x="3041" y="52896"/>
                          <a:pt x="4219" y="52658"/>
                          <a:pt x="5684" y="52361"/>
                        </a:cubicBezTo>
                        <a:cubicBezTo>
                          <a:pt x="8625" y="51741"/>
                          <a:pt x="12732" y="50884"/>
                          <a:pt x="17340" y="49575"/>
                        </a:cubicBezTo>
                        <a:cubicBezTo>
                          <a:pt x="17911" y="49408"/>
                          <a:pt x="18495" y="49241"/>
                          <a:pt x="19090" y="49063"/>
                        </a:cubicBezTo>
                        <a:cubicBezTo>
                          <a:pt x="19388" y="48979"/>
                          <a:pt x="19686" y="48884"/>
                          <a:pt x="19983" y="48801"/>
                        </a:cubicBezTo>
                        <a:cubicBezTo>
                          <a:pt x="20281" y="48705"/>
                          <a:pt x="20578" y="48598"/>
                          <a:pt x="20876" y="48503"/>
                        </a:cubicBezTo>
                        <a:cubicBezTo>
                          <a:pt x="21471" y="48301"/>
                          <a:pt x="22079" y="48098"/>
                          <a:pt x="22686" y="47896"/>
                        </a:cubicBezTo>
                        <a:cubicBezTo>
                          <a:pt x="22841" y="47848"/>
                          <a:pt x="22995" y="47789"/>
                          <a:pt x="23150" y="47741"/>
                        </a:cubicBezTo>
                        <a:cubicBezTo>
                          <a:pt x="23293" y="47681"/>
                          <a:pt x="23448" y="47622"/>
                          <a:pt x="23603" y="47562"/>
                        </a:cubicBezTo>
                        <a:cubicBezTo>
                          <a:pt x="23900" y="47455"/>
                          <a:pt x="24210" y="47336"/>
                          <a:pt x="24519" y="47217"/>
                        </a:cubicBezTo>
                        <a:cubicBezTo>
                          <a:pt x="25127" y="46979"/>
                          <a:pt x="25746" y="46753"/>
                          <a:pt x="26365" y="46515"/>
                        </a:cubicBezTo>
                        <a:cubicBezTo>
                          <a:pt x="26663" y="46372"/>
                          <a:pt x="26972" y="46229"/>
                          <a:pt x="27270" y="46086"/>
                        </a:cubicBezTo>
                        <a:cubicBezTo>
                          <a:pt x="27579" y="45955"/>
                          <a:pt x="27877" y="45800"/>
                          <a:pt x="28175" y="45646"/>
                        </a:cubicBezTo>
                        <a:cubicBezTo>
                          <a:pt x="29365" y="45038"/>
                          <a:pt x="30544" y="44372"/>
                          <a:pt x="31675" y="43645"/>
                        </a:cubicBezTo>
                        <a:cubicBezTo>
                          <a:pt x="32806" y="42919"/>
                          <a:pt x="33902" y="42145"/>
                          <a:pt x="34961" y="41347"/>
                        </a:cubicBezTo>
                        <a:cubicBezTo>
                          <a:pt x="36021" y="40538"/>
                          <a:pt x="37033" y="39704"/>
                          <a:pt x="38021" y="38859"/>
                        </a:cubicBezTo>
                        <a:cubicBezTo>
                          <a:pt x="39974" y="37168"/>
                          <a:pt x="41772" y="35430"/>
                          <a:pt x="43415" y="33763"/>
                        </a:cubicBezTo>
                        <a:cubicBezTo>
                          <a:pt x="45046" y="32108"/>
                          <a:pt x="46748" y="30286"/>
                          <a:pt x="48475" y="28381"/>
                        </a:cubicBezTo>
                        <a:cubicBezTo>
                          <a:pt x="50213" y="26488"/>
                          <a:pt x="51999" y="24524"/>
                          <a:pt x="53809" y="22595"/>
                        </a:cubicBezTo>
                        <a:cubicBezTo>
                          <a:pt x="54273" y="22107"/>
                          <a:pt x="54726" y="21631"/>
                          <a:pt x="55190" y="21154"/>
                        </a:cubicBezTo>
                        <a:cubicBezTo>
                          <a:pt x="55416" y="20916"/>
                          <a:pt x="55642" y="20678"/>
                          <a:pt x="55881" y="20452"/>
                        </a:cubicBezTo>
                        <a:lnTo>
                          <a:pt x="56226" y="20095"/>
                        </a:lnTo>
                        <a:lnTo>
                          <a:pt x="56583" y="19761"/>
                        </a:lnTo>
                        <a:cubicBezTo>
                          <a:pt x="57547" y="18857"/>
                          <a:pt x="58512" y="17952"/>
                          <a:pt x="59452" y="17071"/>
                        </a:cubicBezTo>
                        <a:cubicBezTo>
                          <a:pt x="59929" y="16618"/>
                          <a:pt x="60393" y="16178"/>
                          <a:pt x="60869" y="15749"/>
                        </a:cubicBezTo>
                        <a:cubicBezTo>
                          <a:pt x="61095" y="15523"/>
                          <a:pt x="61334" y="15308"/>
                          <a:pt x="61560" y="15094"/>
                        </a:cubicBezTo>
                        <a:cubicBezTo>
                          <a:pt x="61798" y="14880"/>
                          <a:pt x="62024" y="14666"/>
                          <a:pt x="62262" y="14451"/>
                        </a:cubicBezTo>
                        <a:cubicBezTo>
                          <a:pt x="63191" y="13606"/>
                          <a:pt x="64096" y="12784"/>
                          <a:pt x="64977" y="11987"/>
                        </a:cubicBezTo>
                        <a:cubicBezTo>
                          <a:pt x="72049" y="5581"/>
                          <a:pt x="77407" y="735"/>
                          <a:pt x="77407" y="735"/>
                        </a:cubicBezTo>
                        <a:cubicBezTo>
                          <a:pt x="77868" y="321"/>
                          <a:pt x="77898" y="0"/>
                          <a:pt x="7765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15"/>
                  <p:cNvSpPr/>
                  <p:nvPr/>
                </p:nvSpPr>
                <p:spPr>
                  <a:xfrm rot="-1131582">
                    <a:off x="3441562" y="7628158"/>
                    <a:ext cx="485043" cy="66058"/>
                  </a:xfrm>
                  <a:custGeom>
                    <a:rect b="b" l="l" r="r" t="t"/>
                    <a:pathLst>
                      <a:path extrusionOk="0" h="2670" w="19605">
                        <a:moveTo>
                          <a:pt x="13901" y="0"/>
                        </a:moveTo>
                        <a:cubicBezTo>
                          <a:pt x="13437" y="0"/>
                          <a:pt x="12960" y="12"/>
                          <a:pt x="12472" y="24"/>
                        </a:cubicBezTo>
                        <a:cubicBezTo>
                          <a:pt x="12234" y="24"/>
                          <a:pt x="11996" y="36"/>
                          <a:pt x="11758" y="36"/>
                        </a:cubicBezTo>
                        <a:cubicBezTo>
                          <a:pt x="11639" y="48"/>
                          <a:pt x="11520" y="48"/>
                          <a:pt x="11401" y="48"/>
                        </a:cubicBezTo>
                        <a:cubicBezTo>
                          <a:pt x="11282" y="60"/>
                          <a:pt x="11163" y="72"/>
                          <a:pt x="11044" y="72"/>
                        </a:cubicBezTo>
                        <a:cubicBezTo>
                          <a:pt x="10579" y="107"/>
                          <a:pt x="10127" y="143"/>
                          <a:pt x="9710" y="179"/>
                        </a:cubicBezTo>
                        <a:cubicBezTo>
                          <a:pt x="9472" y="203"/>
                          <a:pt x="9222" y="226"/>
                          <a:pt x="8972" y="250"/>
                        </a:cubicBezTo>
                        <a:cubicBezTo>
                          <a:pt x="8722" y="286"/>
                          <a:pt x="8460" y="322"/>
                          <a:pt x="8198" y="357"/>
                        </a:cubicBezTo>
                        <a:cubicBezTo>
                          <a:pt x="7674" y="429"/>
                          <a:pt x="7138" y="500"/>
                          <a:pt x="6602" y="584"/>
                        </a:cubicBezTo>
                        <a:cubicBezTo>
                          <a:pt x="6067" y="679"/>
                          <a:pt x="5519" y="786"/>
                          <a:pt x="4995" y="881"/>
                        </a:cubicBezTo>
                        <a:cubicBezTo>
                          <a:pt x="4733" y="941"/>
                          <a:pt x="4471" y="988"/>
                          <a:pt x="4221" y="1036"/>
                        </a:cubicBezTo>
                        <a:cubicBezTo>
                          <a:pt x="3971" y="1096"/>
                          <a:pt x="3733" y="1155"/>
                          <a:pt x="3495" y="1215"/>
                        </a:cubicBezTo>
                        <a:cubicBezTo>
                          <a:pt x="3019" y="1334"/>
                          <a:pt x="2566" y="1441"/>
                          <a:pt x="2161" y="1536"/>
                        </a:cubicBezTo>
                        <a:cubicBezTo>
                          <a:pt x="1769" y="1655"/>
                          <a:pt x="1411" y="1762"/>
                          <a:pt x="1114" y="1846"/>
                        </a:cubicBezTo>
                        <a:cubicBezTo>
                          <a:pt x="530" y="2024"/>
                          <a:pt x="173" y="2131"/>
                          <a:pt x="173" y="2131"/>
                        </a:cubicBezTo>
                        <a:cubicBezTo>
                          <a:pt x="1" y="2200"/>
                          <a:pt x="117" y="2669"/>
                          <a:pt x="307" y="2669"/>
                        </a:cubicBezTo>
                        <a:cubicBezTo>
                          <a:pt x="314" y="2669"/>
                          <a:pt x="321" y="2668"/>
                          <a:pt x="328" y="2667"/>
                        </a:cubicBezTo>
                        <a:cubicBezTo>
                          <a:pt x="328" y="2667"/>
                          <a:pt x="685" y="2584"/>
                          <a:pt x="1280" y="2453"/>
                        </a:cubicBezTo>
                        <a:cubicBezTo>
                          <a:pt x="1578" y="2393"/>
                          <a:pt x="1923" y="2310"/>
                          <a:pt x="2328" y="2227"/>
                        </a:cubicBezTo>
                        <a:cubicBezTo>
                          <a:pt x="2733" y="2155"/>
                          <a:pt x="3173" y="2084"/>
                          <a:pt x="3650" y="2000"/>
                        </a:cubicBezTo>
                        <a:cubicBezTo>
                          <a:pt x="3888" y="1953"/>
                          <a:pt x="4126" y="1917"/>
                          <a:pt x="4376" y="1870"/>
                        </a:cubicBezTo>
                        <a:cubicBezTo>
                          <a:pt x="4626" y="1834"/>
                          <a:pt x="4888" y="1798"/>
                          <a:pt x="5150" y="1762"/>
                        </a:cubicBezTo>
                        <a:cubicBezTo>
                          <a:pt x="5674" y="1691"/>
                          <a:pt x="6210" y="1619"/>
                          <a:pt x="6733" y="1548"/>
                        </a:cubicBezTo>
                        <a:cubicBezTo>
                          <a:pt x="7269" y="1489"/>
                          <a:pt x="7805" y="1429"/>
                          <a:pt x="8317" y="1381"/>
                        </a:cubicBezTo>
                        <a:cubicBezTo>
                          <a:pt x="8579" y="1346"/>
                          <a:pt x="8829" y="1322"/>
                          <a:pt x="9079" y="1298"/>
                        </a:cubicBezTo>
                        <a:cubicBezTo>
                          <a:pt x="9329" y="1274"/>
                          <a:pt x="9567" y="1250"/>
                          <a:pt x="9805" y="1239"/>
                        </a:cubicBezTo>
                        <a:cubicBezTo>
                          <a:pt x="10222" y="1191"/>
                          <a:pt x="10663" y="1155"/>
                          <a:pt x="11127" y="1108"/>
                        </a:cubicBezTo>
                        <a:cubicBezTo>
                          <a:pt x="11234" y="1096"/>
                          <a:pt x="11353" y="1084"/>
                          <a:pt x="11460" y="1072"/>
                        </a:cubicBezTo>
                        <a:cubicBezTo>
                          <a:pt x="11579" y="1072"/>
                          <a:pt x="11698" y="1060"/>
                          <a:pt x="11817" y="1060"/>
                        </a:cubicBezTo>
                        <a:cubicBezTo>
                          <a:pt x="12056" y="1036"/>
                          <a:pt x="12282" y="1024"/>
                          <a:pt x="12520" y="1012"/>
                        </a:cubicBezTo>
                        <a:cubicBezTo>
                          <a:pt x="12996" y="977"/>
                          <a:pt x="13460" y="941"/>
                          <a:pt x="13925" y="917"/>
                        </a:cubicBezTo>
                        <a:cubicBezTo>
                          <a:pt x="14389" y="893"/>
                          <a:pt x="14842" y="881"/>
                          <a:pt x="15258" y="869"/>
                        </a:cubicBezTo>
                        <a:cubicBezTo>
                          <a:pt x="15830" y="838"/>
                          <a:pt x="16354" y="838"/>
                          <a:pt x="16802" y="838"/>
                        </a:cubicBezTo>
                        <a:lnTo>
                          <a:pt x="16802" y="838"/>
                        </a:lnTo>
                        <a:cubicBezTo>
                          <a:pt x="17026" y="838"/>
                          <a:pt x="17231" y="838"/>
                          <a:pt x="17413" y="834"/>
                        </a:cubicBezTo>
                        <a:cubicBezTo>
                          <a:pt x="17866" y="834"/>
                          <a:pt x="18189" y="834"/>
                          <a:pt x="18314" y="827"/>
                        </a:cubicBezTo>
                        <a:lnTo>
                          <a:pt x="18314" y="827"/>
                        </a:lnTo>
                        <a:cubicBezTo>
                          <a:pt x="18323" y="833"/>
                          <a:pt x="18333" y="839"/>
                          <a:pt x="18342" y="846"/>
                        </a:cubicBezTo>
                        <a:cubicBezTo>
                          <a:pt x="18378" y="858"/>
                          <a:pt x="18413" y="869"/>
                          <a:pt x="18449" y="881"/>
                        </a:cubicBezTo>
                        <a:cubicBezTo>
                          <a:pt x="18509" y="905"/>
                          <a:pt x="18556" y="917"/>
                          <a:pt x="18616" y="929"/>
                        </a:cubicBezTo>
                        <a:cubicBezTo>
                          <a:pt x="18711" y="953"/>
                          <a:pt x="18794" y="977"/>
                          <a:pt x="18866" y="988"/>
                        </a:cubicBezTo>
                        <a:cubicBezTo>
                          <a:pt x="19009" y="1012"/>
                          <a:pt x="19104" y="1024"/>
                          <a:pt x="19175" y="1036"/>
                        </a:cubicBezTo>
                        <a:cubicBezTo>
                          <a:pt x="19318" y="1060"/>
                          <a:pt x="19330" y="1060"/>
                          <a:pt x="19330" y="1060"/>
                        </a:cubicBezTo>
                        <a:cubicBezTo>
                          <a:pt x="19533" y="1060"/>
                          <a:pt x="19604" y="607"/>
                          <a:pt x="19414" y="524"/>
                        </a:cubicBezTo>
                        <a:cubicBezTo>
                          <a:pt x="19414" y="524"/>
                          <a:pt x="19402" y="524"/>
                          <a:pt x="19271" y="500"/>
                        </a:cubicBezTo>
                        <a:cubicBezTo>
                          <a:pt x="19199" y="488"/>
                          <a:pt x="19104" y="465"/>
                          <a:pt x="18973" y="441"/>
                        </a:cubicBezTo>
                        <a:cubicBezTo>
                          <a:pt x="18914" y="429"/>
                          <a:pt x="18830" y="417"/>
                          <a:pt x="18759" y="393"/>
                        </a:cubicBezTo>
                        <a:cubicBezTo>
                          <a:pt x="18723" y="381"/>
                          <a:pt x="18675" y="369"/>
                          <a:pt x="18640" y="357"/>
                        </a:cubicBezTo>
                        <a:cubicBezTo>
                          <a:pt x="18616" y="346"/>
                          <a:pt x="18604" y="334"/>
                          <a:pt x="18580" y="334"/>
                        </a:cubicBezTo>
                        <a:cubicBezTo>
                          <a:pt x="18568" y="322"/>
                          <a:pt x="18556" y="322"/>
                          <a:pt x="18544" y="310"/>
                        </a:cubicBezTo>
                        <a:lnTo>
                          <a:pt x="18449" y="274"/>
                        </a:lnTo>
                        <a:lnTo>
                          <a:pt x="18402" y="262"/>
                        </a:lnTo>
                        <a:cubicBezTo>
                          <a:pt x="18354" y="250"/>
                          <a:pt x="18009" y="215"/>
                          <a:pt x="17449" y="167"/>
                        </a:cubicBezTo>
                        <a:cubicBezTo>
                          <a:pt x="16889" y="119"/>
                          <a:pt x="16127" y="36"/>
                          <a:pt x="15258" y="36"/>
                        </a:cubicBezTo>
                        <a:cubicBezTo>
                          <a:pt x="14830" y="24"/>
                          <a:pt x="14377" y="12"/>
                          <a:pt x="139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15"/>
                  <p:cNvSpPr/>
                  <p:nvPr/>
                </p:nvSpPr>
                <p:spPr>
                  <a:xfrm rot="-1131582">
                    <a:off x="3621630" y="6827655"/>
                    <a:ext cx="184071" cy="404239"/>
                  </a:xfrm>
                  <a:custGeom>
                    <a:rect b="b" l="l" r="r" t="t"/>
                    <a:pathLst>
                      <a:path extrusionOk="0" h="16339" w="7440">
                        <a:moveTo>
                          <a:pt x="7065" y="0"/>
                        </a:moveTo>
                        <a:cubicBezTo>
                          <a:pt x="6996" y="0"/>
                          <a:pt x="6934" y="18"/>
                          <a:pt x="6902" y="61"/>
                        </a:cubicBezTo>
                        <a:cubicBezTo>
                          <a:pt x="6902" y="61"/>
                          <a:pt x="6771" y="370"/>
                          <a:pt x="6569" y="870"/>
                        </a:cubicBezTo>
                        <a:cubicBezTo>
                          <a:pt x="6367" y="1406"/>
                          <a:pt x="6081" y="2097"/>
                          <a:pt x="5759" y="2930"/>
                        </a:cubicBezTo>
                        <a:cubicBezTo>
                          <a:pt x="5140" y="4573"/>
                          <a:pt x="4378" y="6609"/>
                          <a:pt x="3771" y="8205"/>
                        </a:cubicBezTo>
                        <a:cubicBezTo>
                          <a:pt x="3473" y="9002"/>
                          <a:pt x="3128" y="9895"/>
                          <a:pt x="2759" y="10788"/>
                        </a:cubicBezTo>
                        <a:cubicBezTo>
                          <a:pt x="2378" y="11681"/>
                          <a:pt x="1973" y="12562"/>
                          <a:pt x="1580" y="13336"/>
                        </a:cubicBezTo>
                        <a:cubicBezTo>
                          <a:pt x="1378" y="13717"/>
                          <a:pt x="1187" y="14086"/>
                          <a:pt x="1009" y="14408"/>
                        </a:cubicBezTo>
                        <a:cubicBezTo>
                          <a:pt x="830" y="14717"/>
                          <a:pt x="663" y="15003"/>
                          <a:pt x="533" y="15241"/>
                        </a:cubicBezTo>
                        <a:cubicBezTo>
                          <a:pt x="247" y="15706"/>
                          <a:pt x="68" y="15991"/>
                          <a:pt x="68" y="15991"/>
                        </a:cubicBezTo>
                        <a:cubicBezTo>
                          <a:pt x="0" y="16117"/>
                          <a:pt x="265" y="16339"/>
                          <a:pt x="429" y="16339"/>
                        </a:cubicBezTo>
                        <a:cubicBezTo>
                          <a:pt x="466" y="16339"/>
                          <a:pt x="499" y="16327"/>
                          <a:pt x="521" y="16301"/>
                        </a:cubicBezTo>
                        <a:cubicBezTo>
                          <a:pt x="521" y="16301"/>
                          <a:pt x="723" y="16027"/>
                          <a:pt x="1056" y="15587"/>
                        </a:cubicBezTo>
                        <a:cubicBezTo>
                          <a:pt x="1211" y="15360"/>
                          <a:pt x="1402" y="15086"/>
                          <a:pt x="1616" y="14765"/>
                        </a:cubicBezTo>
                        <a:cubicBezTo>
                          <a:pt x="1818" y="14455"/>
                          <a:pt x="2045" y="14098"/>
                          <a:pt x="2283" y="13729"/>
                        </a:cubicBezTo>
                        <a:cubicBezTo>
                          <a:pt x="2735" y="12955"/>
                          <a:pt x="3211" y="12086"/>
                          <a:pt x="3640" y="11193"/>
                        </a:cubicBezTo>
                        <a:cubicBezTo>
                          <a:pt x="4069" y="10288"/>
                          <a:pt x="4462" y="9383"/>
                          <a:pt x="4759" y="8574"/>
                        </a:cubicBezTo>
                        <a:cubicBezTo>
                          <a:pt x="5378" y="6966"/>
                          <a:pt x="6009" y="4871"/>
                          <a:pt x="6521" y="3192"/>
                        </a:cubicBezTo>
                        <a:cubicBezTo>
                          <a:pt x="7033" y="1501"/>
                          <a:pt x="7414" y="227"/>
                          <a:pt x="7414" y="227"/>
                        </a:cubicBezTo>
                        <a:cubicBezTo>
                          <a:pt x="7439" y="102"/>
                          <a:pt x="7229" y="0"/>
                          <a:pt x="70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26" name="Google Shape;126;p15"/>
              <p:cNvGrpSpPr/>
              <p:nvPr/>
            </p:nvGrpSpPr>
            <p:grpSpPr>
              <a:xfrm>
                <a:off x="698956" y="6526827"/>
                <a:ext cx="761443" cy="1254173"/>
                <a:chOff x="1668617" y="5683195"/>
                <a:chExt cx="1743230" cy="2871275"/>
              </a:xfrm>
            </p:grpSpPr>
            <p:sp>
              <p:nvSpPr>
                <p:cNvPr id="127" name="Google Shape;127;p15"/>
                <p:cNvSpPr/>
                <p:nvPr/>
              </p:nvSpPr>
              <p:spPr>
                <a:xfrm>
                  <a:off x="1668617" y="5683195"/>
                  <a:ext cx="1729969" cy="2242458"/>
                </a:xfrm>
                <a:custGeom>
                  <a:rect b="b" l="l" r="r" t="t"/>
                  <a:pathLst>
                    <a:path extrusionOk="0" h="90641" w="69926">
                      <a:moveTo>
                        <a:pt x="18523" y="0"/>
                      </a:moveTo>
                      <a:cubicBezTo>
                        <a:pt x="16491" y="0"/>
                        <a:pt x="14474" y="212"/>
                        <a:pt x="12514" y="681"/>
                      </a:cubicBezTo>
                      <a:cubicBezTo>
                        <a:pt x="8025" y="1752"/>
                        <a:pt x="3239" y="4252"/>
                        <a:pt x="1334" y="8503"/>
                      </a:cubicBezTo>
                      <a:cubicBezTo>
                        <a:pt x="1274" y="8562"/>
                        <a:pt x="1227" y="8610"/>
                        <a:pt x="1167" y="8670"/>
                      </a:cubicBezTo>
                      <a:cubicBezTo>
                        <a:pt x="762" y="8991"/>
                        <a:pt x="715" y="9455"/>
                        <a:pt x="858" y="9836"/>
                      </a:cubicBezTo>
                      <a:cubicBezTo>
                        <a:pt x="703" y="10384"/>
                        <a:pt x="596" y="10944"/>
                        <a:pt x="536" y="11551"/>
                      </a:cubicBezTo>
                      <a:cubicBezTo>
                        <a:pt x="0" y="16968"/>
                        <a:pt x="3263" y="22302"/>
                        <a:pt x="6311" y="26505"/>
                      </a:cubicBezTo>
                      <a:cubicBezTo>
                        <a:pt x="13490" y="36399"/>
                        <a:pt x="23503" y="43602"/>
                        <a:pt x="32862" y="51258"/>
                      </a:cubicBezTo>
                      <a:cubicBezTo>
                        <a:pt x="42625" y="59271"/>
                        <a:pt x="49923" y="67689"/>
                        <a:pt x="56198" y="78619"/>
                      </a:cubicBezTo>
                      <a:cubicBezTo>
                        <a:pt x="57321" y="80578"/>
                        <a:pt x="62210" y="90640"/>
                        <a:pt x="65877" y="90640"/>
                      </a:cubicBezTo>
                      <a:cubicBezTo>
                        <a:pt x="66176" y="90640"/>
                        <a:pt x="66467" y="90573"/>
                        <a:pt x="66747" y="90430"/>
                      </a:cubicBezTo>
                      <a:cubicBezTo>
                        <a:pt x="69926" y="88810"/>
                        <a:pt x="69759" y="78154"/>
                        <a:pt x="69795" y="74952"/>
                      </a:cubicBezTo>
                      <a:cubicBezTo>
                        <a:pt x="69842" y="69999"/>
                        <a:pt x="69247" y="64998"/>
                        <a:pt x="68342" y="60104"/>
                      </a:cubicBezTo>
                      <a:cubicBezTo>
                        <a:pt x="68080" y="58676"/>
                        <a:pt x="67794" y="57271"/>
                        <a:pt x="67497" y="55866"/>
                      </a:cubicBezTo>
                      <a:cubicBezTo>
                        <a:pt x="65187" y="45305"/>
                        <a:pt x="61413" y="34423"/>
                        <a:pt x="56007" y="25029"/>
                      </a:cubicBezTo>
                      <a:cubicBezTo>
                        <a:pt x="51007" y="16349"/>
                        <a:pt x="43982" y="8039"/>
                        <a:pt x="34683" y="3824"/>
                      </a:cubicBezTo>
                      <a:cubicBezTo>
                        <a:pt x="29749" y="1583"/>
                        <a:pt x="24080" y="0"/>
                        <a:pt x="185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8" name="Google Shape;128;p15"/>
                <p:cNvGrpSpPr/>
                <p:nvPr/>
              </p:nvGrpSpPr>
              <p:grpSpPr>
                <a:xfrm>
                  <a:off x="2252110" y="6027996"/>
                  <a:ext cx="1159737" cy="2526474"/>
                  <a:chOff x="2252110" y="6027996"/>
                  <a:chExt cx="1159737" cy="2526474"/>
                </a:xfrm>
              </p:grpSpPr>
              <p:sp>
                <p:nvSpPr>
                  <p:cNvPr id="129" name="Google Shape;129;p15"/>
                  <p:cNvSpPr/>
                  <p:nvPr/>
                </p:nvSpPr>
                <p:spPr>
                  <a:xfrm>
                    <a:off x="2252110" y="6027996"/>
                    <a:ext cx="1159737" cy="2526474"/>
                  </a:xfrm>
                  <a:custGeom>
                    <a:rect b="b" l="l" r="r" t="t"/>
                    <a:pathLst>
                      <a:path extrusionOk="0" h="102121" w="46877">
                        <a:moveTo>
                          <a:pt x="249" y="0"/>
                        </a:moveTo>
                        <a:cubicBezTo>
                          <a:pt x="0" y="0"/>
                          <a:pt x="69" y="331"/>
                          <a:pt x="644" y="817"/>
                        </a:cubicBezTo>
                        <a:cubicBezTo>
                          <a:pt x="644" y="817"/>
                          <a:pt x="1049" y="1162"/>
                          <a:pt x="1799" y="1805"/>
                        </a:cubicBezTo>
                        <a:cubicBezTo>
                          <a:pt x="2180" y="2114"/>
                          <a:pt x="2633" y="2519"/>
                          <a:pt x="3157" y="2984"/>
                        </a:cubicBezTo>
                        <a:cubicBezTo>
                          <a:pt x="3419" y="3222"/>
                          <a:pt x="3704" y="3472"/>
                          <a:pt x="4002" y="3746"/>
                        </a:cubicBezTo>
                        <a:cubicBezTo>
                          <a:pt x="4300" y="4008"/>
                          <a:pt x="4609" y="4305"/>
                          <a:pt x="4943" y="4603"/>
                        </a:cubicBezTo>
                        <a:cubicBezTo>
                          <a:pt x="6264" y="5805"/>
                          <a:pt x="7788" y="7317"/>
                          <a:pt x="9467" y="9032"/>
                        </a:cubicBezTo>
                        <a:cubicBezTo>
                          <a:pt x="11134" y="10770"/>
                          <a:pt x="12932" y="12747"/>
                          <a:pt x="14765" y="14926"/>
                        </a:cubicBezTo>
                        <a:cubicBezTo>
                          <a:pt x="18409" y="19295"/>
                          <a:pt x="22100" y="24522"/>
                          <a:pt x="25231" y="30035"/>
                        </a:cubicBezTo>
                        <a:cubicBezTo>
                          <a:pt x="26791" y="32785"/>
                          <a:pt x="28219" y="35619"/>
                          <a:pt x="29529" y="38381"/>
                        </a:cubicBezTo>
                        <a:cubicBezTo>
                          <a:pt x="29696" y="38726"/>
                          <a:pt x="29862" y="39071"/>
                          <a:pt x="30029" y="39405"/>
                        </a:cubicBezTo>
                        <a:cubicBezTo>
                          <a:pt x="30184" y="39750"/>
                          <a:pt x="30339" y="40095"/>
                          <a:pt x="30505" y="40441"/>
                        </a:cubicBezTo>
                        <a:cubicBezTo>
                          <a:pt x="30815" y="41131"/>
                          <a:pt x="31124" y="41798"/>
                          <a:pt x="31422" y="42477"/>
                        </a:cubicBezTo>
                        <a:cubicBezTo>
                          <a:pt x="31720" y="43143"/>
                          <a:pt x="32006" y="43810"/>
                          <a:pt x="32291" y="44465"/>
                        </a:cubicBezTo>
                        <a:cubicBezTo>
                          <a:pt x="32363" y="44632"/>
                          <a:pt x="32434" y="44798"/>
                          <a:pt x="32506" y="44953"/>
                        </a:cubicBezTo>
                        <a:cubicBezTo>
                          <a:pt x="32577" y="45120"/>
                          <a:pt x="32637" y="45286"/>
                          <a:pt x="32708" y="45453"/>
                        </a:cubicBezTo>
                        <a:cubicBezTo>
                          <a:pt x="32839" y="45775"/>
                          <a:pt x="32970" y="46096"/>
                          <a:pt x="33113" y="46418"/>
                        </a:cubicBezTo>
                        <a:cubicBezTo>
                          <a:pt x="33649" y="47691"/>
                          <a:pt x="34161" y="49025"/>
                          <a:pt x="34708" y="50394"/>
                        </a:cubicBezTo>
                        <a:cubicBezTo>
                          <a:pt x="34970" y="51085"/>
                          <a:pt x="35232" y="51787"/>
                          <a:pt x="35494" y="52490"/>
                        </a:cubicBezTo>
                        <a:cubicBezTo>
                          <a:pt x="35625" y="52835"/>
                          <a:pt x="35768" y="53192"/>
                          <a:pt x="35899" y="53549"/>
                        </a:cubicBezTo>
                        <a:cubicBezTo>
                          <a:pt x="36018" y="53907"/>
                          <a:pt x="36149" y="54264"/>
                          <a:pt x="36280" y="54621"/>
                        </a:cubicBezTo>
                        <a:cubicBezTo>
                          <a:pt x="36411" y="54990"/>
                          <a:pt x="36542" y="55347"/>
                          <a:pt x="36661" y="55716"/>
                        </a:cubicBezTo>
                        <a:cubicBezTo>
                          <a:pt x="36732" y="55895"/>
                          <a:pt x="36792" y="56073"/>
                          <a:pt x="36863" y="56252"/>
                        </a:cubicBezTo>
                        <a:cubicBezTo>
                          <a:pt x="36923" y="56443"/>
                          <a:pt x="36982" y="56621"/>
                          <a:pt x="37054" y="56812"/>
                        </a:cubicBezTo>
                        <a:cubicBezTo>
                          <a:pt x="37304" y="57550"/>
                          <a:pt x="37554" y="58288"/>
                          <a:pt x="37804" y="59026"/>
                        </a:cubicBezTo>
                        <a:cubicBezTo>
                          <a:pt x="38280" y="60526"/>
                          <a:pt x="38780" y="62027"/>
                          <a:pt x="39233" y="63551"/>
                        </a:cubicBezTo>
                        <a:cubicBezTo>
                          <a:pt x="39697" y="65075"/>
                          <a:pt x="40126" y="66599"/>
                          <a:pt x="40554" y="68123"/>
                        </a:cubicBezTo>
                        <a:cubicBezTo>
                          <a:pt x="40769" y="68885"/>
                          <a:pt x="40971" y="69647"/>
                          <a:pt x="41173" y="70409"/>
                        </a:cubicBezTo>
                        <a:cubicBezTo>
                          <a:pt x="41376" y="71159"/>
                          <a:pt x="41566" y="71921"/>
                          <a:pt x="41757" y="72671"/>
                        </a:cubicBezTo>
                        <a:cubicBezTo>
                          <a:pt x="41852" y="73052"/>
                          <a:pt x="41947" y="73421"/>
                          <a:pt x="42043" y="73802"/>
                        </a:cubicBezTo>
                        <a:cubicBezTo>
                          <a:pt x="42126" y="74171"/>
                          <a:pt x="42221" y="74540"/>
                          <a:pt x="42304" y="74921"/>
                        </a:cubicBezTo>
                        <a:cubicBezTo>
                          <a:pt x="42388" y="75290"/>
                          <a:pt x="42483" y="75659"/>
                          <a:pt x="42566" y="76028"/>
                        </a:cubicBezTo>
                        <a:cubicBezTo>
                          <a:pt x="42650" y="76397"/>
                          <a:pt x="42745" y="76766"/>
                          <a:pt x="42816" y="77124"/>
                        </a:cubicBezTo>
                        <a:cubicBezTo>
                          <a:pt x="43126" y="78588"/>
                          <a:pt x="43436" y="80029"/>
                          <a:pt x="43686" y="81422"/>
                        </a:cubicBezTo>
                        <a:cubicBezTo>
                          <a:pt x="44733" y="87018"/>
                          <a:pt x="45341" y="91995"/>
                          <a:pt x="45722" y="95554"/>
                        </a:cubicBezTo>
                        <a:cubicBezTo>
                          <a:pt x="45817" y="96447"/>
                          <a:pt x="45900" y="97257"/>
                          <a:pt x="45972" y="97960"/>
                        </a:cubicBezTo>
                        <a:cubicBezTo>
                          <a:pt x="46055" y="98650"/>
                          <a:pt x="46114" y="99257"/>
                          <a:pt x="46150" y="99745"/>
                        </a:cubicBezTo>
                        <a:cubicBezTo>
                          <a:pt x="46245" y="100734"/>
                          <a:pt x="46305" y="101269"/>
                          <a:pt x="46305" y="101269"/>
                        </a:cubicBezTo>
                        <a:cubicBezTo>
                          <a:pt x="46369" y="101838"/>
                          <a:pt x="46515" y="102121"/>
                          <a:pt x="46640" y="102121"/>
                        </a:cubicBezTo>
                        <a:cubicBezTo>
                          <a:pt x="46769" y="102121"/>
                          <a:pt x="46877" y="101820"/>
                          <a:pt x="46853" y="101222"/>
                        </a:cubicBezTo>
                        <a:cubicBezTo>
                          <a:pt x="46853" y="101222"/>
                          <a:pt x="46805" y="100686"/>
                          <a:pt x="46734" y="99698"/>
                        </a:cubicBezTo>
                        <a:cubicBezTo>
                          <a:pt x="46686" y="99210"/>
                          <a:pt x="46638" y="98602"/>
                          <a:pt x="46579" y="97900"/>
                        </a:cubicBezTo>
                        <a:cubicBezTo>
                          <a:pt x="46507" y="97198"/>
                          <a:pt x="46436" y="96388"/>
                          <a:pt x="46353" y="95495"/>
                        </a:cubicBezTo>
                        <a:cubicBezTo>
                          <a:pt x="46007" y="91923"/>
                          <a:pt x="45472" y="86922"/>
                          <a:pt x="44483" y="81279"/>
                        </a:cubicBezTo>
                        <a:cubicBezTo>
                          <a:pt x="44245" y="79874"/>
                          <a:pt x="43948" y="78421"/>
                          <a:pt x="43650" y="76945"/>
                        </a:cubicBezTo>
                        <a:cubicBezTo>
                          <a:pt x="43590" y="76576"/>
                          <a:pt x="43495" y="76207"/>
                          <a:pt x="43412" y="75838"/>
                        </a:cubicBezTo>
                        <a:cubicBezTo>
                          <a:pt x="43328" y="75469"/>
                          <a:pt x="43245" y="75088"/>
                          <a:pt x="43162" y="74719"/>
                        </a:cubicBezTo>
                        <a:cubicBezTo>
                          <a:pt x="43078" y="74338"/>
                          <a:pt x="42995" y="73969"/>
                          <a:pt x="42912" y="73588"/>
                        </a:cubicBezTo>
                        <a:cubicBezTo>
                          <a:pt x="42816" y="73218"/>
                          <a:pt x="42721" y="72837"/>
                          <a:pt x="42626" y="72456"/>
                        </a:cubicBezTo>
                        <a:cubicBezTo>
                          <a:pt x="42447" y="71694"/>
                          <a:pt x="42269" y="70932"/>
                          <a:pt x="42066" y="70170"/>
                        </a:cubicBezTo>
                        <a:cubicBezTo>
                          <a:pt x="41876" y="69408"/>
                          <a:pt x="41673" y="68646"/>
                          <a:pt x="41471" y="67873"/>
                        </a:cubicBezTo>
                        <a:cubicBezTo>
                          <a:pt x="41054" y="66337"/>
                          <a:pt x="40638" y="64801"/>
                          <a:pt x="40173" y="63265"/>
                        </a:cubicBezTo>
                        <a:cubicBezTo>
                          <a:pt x="39733" y="61741"/>
                          <a:pt x="39245" y="60217"/>
                          <a:pt x="38768" y="58717"/>
                        </a:cubicBezTo>
                        <a:cubicBezTo>
                          <a:pt x="38518" y="57967"/>
                          <a:pt x="38268" y="57216"/>
                          <a:pt x="38030" y="56478"/>
                        </a:cubicBezTo>
                        <a:cubicBezTo>
                          <a:pt x="37971" y="56288"/>
                          <a:pt x="37899" y="56109"/>
                          <a:pt x="37840" y="55919"/>
                        </a:cubicBezTo>
                        <a:cubicBezTo>
                          <a:pt x="37780" y="55740"/>
                          <a:pt x="37709" y="55550"/>
                          <a:pt x="37649" y="55371"/>
                        </a:cubicBezTo>
                        <a:cubicBezTo>
                          <a:pt x="37518" y="55002"/>
                          <a:pt x="37387" y="54633"/>
                          <a:pt x="37268" y="54276"/>
                        </a:cubicBezTo>
                        <a:cubicBezTo>
                          <a:pt x="37137" y="53907"/>
                          <a:pt x="37006" y="53549"/>
                          <a:pt x="36887" y="53192"/>
                        </a:cubicBezTo>
                        <a:cubicBezTo>
                          <a:pt x="36756" y="52823"/>
                          <a:pt x="36613" y="52478"/>
                          <a:pt x="36482" y="52121"/>
                        </a:cubicBezTo>
                        <a:cubicBezTo>
                          <a:pt x="36220" y="51406"/>
                          <a:pt x="35970" y="50704"/>
                          <a:pt x="35696" y="50013"/>
                        </a:cubicBezTo>
                        <a:cubicBezTo>
                          <a:pt x="35161" y="48644"/>
                          <a:pt x="34637" y="47287"/>
                          <a:pt x="34101" y="46013"/>
                        </a:cubicBezTo>
                        <a:cubicBezTo>
                          <a:pt x="33958" y="45679"/>
                          <a:pt x="33827" y="45358"/>
                          <a:pt x="33696" y="45036"/>
                        </a:cubicBezTo>
                        <a:cubicBezTo>
                          <a:pt x="33625" y="44870"/>
                          <a:pt x="33553" y="44703"/>
                          <a:pt x="33482" y="44536"/>
                        </a:cubicBezTo>
                        <a:cubicBezTo>
                          <a:pt x="33410" y="44382"/>
                          <a:pt x="33339" y="44215"/>
                          <a:pt x="33268" y="44048"/>
                        </a:cubicBezTo>
                        <a:cubicBezTo>
                          <a:pt x="32982" y="43393"/>
                          <a:pt x="32696" y="42715"/>
                          <a:pt x="32398" y="42036"/>
                        </a:cubicBezTo>
                        <a:cubicBezTo>
                          <a:pt x="32089" y="41369"/>
                          <a:pt x="31779" y="40691"/>
                          <a:pt x="31458" y="40000"/>
                        </a:cubicBezTo>
                        <a:cubicBezTo>
                          <a:pt x="31303" y="39655"/>
                          <a:pt x="31136" y="39309"/>
                          <a:pt x="30982" y="38964"/>
                        </a:cubicBezTo>
                        <a:cubicBezTo>
                          <a:pt x="30815" y="38619"/>
                          <a:pt x="30648" y="38274"/>
                          <a:pt x="30482" y="37928"/>
                        </a:cubicBezTo>
                        <a:cubicBezTo>
                          <a:pt x="29136" y="35142"/>
                          <a:pt x="27684" y="32309"/>
                          <a:pt x="26088" y="29546"/>
                        </a:cubicBezTo>
                        <a:cubicBezTo>
                          <a:pt x="22885" y="23998"/>
                          <a:pt x="19111" y="18759"/>
                          <a:pt x="15384" y="14414"/>
                        </a:cubicBezTo>
                        <a:cubicBezTo>
                          <a:pt x="13515" y="12235"/>
                          <a:pt x="11682" y="10258"/>
                          <a:pt x="9979" y="8532"/>
                        </a:cubicBezTo>
                        <a:cubicBezTo>
                          <a:pt x="8264" y="6829"/>
                          <a:pt x="6705" y="5329"/>
                          <a:pt x="5359" y="4139"/>
                        </a:cubicBezTo>
                        <a:cubicBezTo>
                          <a:pt x="5026" y="3841"/>
                          <a:pt x="4716" y="3555"/>
                          <a:pt x="4419" y="3281"/>
                        </a:cubicBezTo>
                        <a:cubicBezTo>
                          <a:pt x="4109" y="3019"/>
                          <a:pt x="3823" y="2769"/>
                          <a:pt x="3550" y="2543"/>
                        </a:cubicBezTo>
                        <a:cubicBezTo>
                          <a:pt x="3014" y="2079"/>
                          <a:pt x="2561" y="1674"/>
                          <a:pt x="2180" y="1364"/>
                        </a:cubicBezTo>
                        <a:cubicBezTo>
                          <a:pt x="1406" y="733"/>
                          <a:pt x="990" y="388"/>
                          <a:pt x="990" y="388"/>
                        </a:cubicBezTo>
                        <a:cubicBezTo>
                          <a:pt x="657" y="117"/>
                          <a:pt x="397" y="0"/>
                          <a:pt x="24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15"/>
                  <p:cNvSpPr/>
                  <p:nvPr/>
                </p:nvSpPr>
                <p:spPr>
                  <a:xfrm>
                    <a:off x="3112839" y="6709262"/>
                    <a:ext cx="58980" cy="663304"/>
                  </a:xfrm>
                  <a:custGeom>
                    <a:rect b="b" l="l" r="r" t="t"/>
                    <a:pathLst>
                      <a:path extrusionOk="0" h="26811" w="2384">
                        <a:moveTo>
                          <a:pt x="289" y="0"/>
                        </a:moveTo>
                        <a:cubicBezTo>
                          <a:pt x="158" y="0"/>
                          <a:pt x="25" y="72"/>
                          <a:pt x="1" y="212"/>
                        </a:cubicBezTo>
                        <a:cubicBezTo>
                          <a:pt x="1" y="212"/>
                          <a:pt x="1" y="724"/>
                          <a:pt x="13" y="1557"/>
                        </a:cubicBezTo>
                        <a:cubicBezTo>
                          <a:pt x="13" y="2390"/>
                          <a:pt x="24" y="3557"/>
                          <a:pt x="48" y="4891"/>
                        </a:cubicBezTo>
                        <a:cubicBezTo>
                          <a:pt x="84" y="7558"/>
                          <a:pt x="179" y="10868"/>
                          <a:pt x="322" y="13463"/>
                        </a:cubicBezTo>
                        <a:cubicBezTo>
                          <a:pt x="501" y="16047"/>
                          <a:pt x="798" y="19357"/>
                          <a:pt x="1156" y="22000"/>
                        </a:cubicBezTo>
                        <a:cubicBezTo>
                          <a:pt x="1239" y="22667"/>
                          <a:pt x="1310" y="23286"/>
                          <a:pt x="1394" y="23845"/>
                        </a:cubicBezTo>
                        <a:cubicBezTo>
                          <a:pt x="1477" y="24405"/>
                          <a:pt x="1560" y="24893"/>
                          <a:pt x="1620" y="25310"/>
                        </a:cubicBezTo>
                        <a:cubicBezTo>
                          <a:pt x="1751" y="26143"/>
                          <a:pt x="1822" y="26643"/>
                          <a:pt x="1822" y="26643"/>
                        </a:cubicBezTo>
                        <a:cubicBezTo>
                          <a:pt x="1848" y="26757"/>
                          <a:pt x="1960" y="26811"/>
                          <a:pt x="2076" y="26811"/>
                        </a:cubicBezTo>
                        <a:cubicBezTo>
                          <a:pt x="2226" y="26811"/>
                          <a:pt x="2383" y="26721"/>
                          <a:pt x="2370" y="26560"/>
                        </a:cubicBezTo>
                        <a:cubicBezTo>
                          <a:pt x="2370" y="26560"/>
                          <a:pt x="2322" y="26060"/>
                          <a:pt x="2251" y="25238"/>
                        </a:cubicBezTo>
                        <a:cubicBezTo>
                          <a:pt x="2203" y="24822"/>
                          <a:pt x="2156" y="24322"/>
                          <a:pt x="2108" y="23762"/>
                        </a:cubicBezTo>
                        <a:cubicBezTo>
                          <a:pt x="2048" y="23202"/>
                          <a:pt x="2013" y="22583"/>
                          <a:pt x="1953" y="21917"/>
                        </a:cubicBezTo>
                        <a:cubicBezTo>
                          <a:pt x="1727" y="19273"/>
                          <a:pt x="1560" y="15975"/>
                          <a:pt x="1394" y="13392"/>
                        </a:cubicBezTo>
                        <a:cubicBezTo>
                          <a:pt x="1072" y="8224"/>
                          <a:pt x="560" y="200"/>
                          <a:pt x="560" y="200"/>
                        </a:cubicBezTo>
                        <a:cubicBezTo>
                          <a:pt x="537" y="66"/>
                          <a:pt x="414" y="0"/>
                          <a:pt x="2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15"/>
                  <p:cNvSpPr/>
                  <p:nvPr/>
                </p:nvSpPr>
                <p:spPr>
                  <a:xfrm>
                    <a:off x="2447432" y="6696496"/>
                    <a:ext cx="526393" cy="233669"/>
                  </a:xfrm>
                  <a:custGeom>
                    <a:rect b="b" l="l" r="r" t="t"/>
                    <a:pathLst>
                      <a:path extrusionOk="0" h="9445" w="21277">
                        <a:moveTo>
                          <a:pt x="1569" y="0"/>
                        </a:moveTo>
                        <a:cubicBezTo>
                          <a:pt x="1521" y="0"/>
                          <a:pt x="1475" y="1"/>
                          <a:pt x="1429" y="1"/>
                        </a:cubicBezTo>
                        <a:cubicBezTo>
                          <a:pt x="1239" y="1"/>
                          <a:pt x="1072" y="13"/>
                          <a:pt x="929" y="25"/>
                        </a:cubicBezTo>
                        <a:cubicBezTo>
                          <a:pt x="786" y="25"/>
                          <a:pt x="655" y="37"/>
                          <a:pt x="560" y="49"/>
                        </a:cubicBezTo>
                        <a:cubicBezTo>
                          <a:pt x="358" y="61"/>
                          <a:pt x="239" y="73"/>
                          <a:pt x="239" y="73"/>
                        </a:cubicBezTo>
                        <a:cubicBezTo>
                          <a:pt x="0" y="132"/>
                          <a:pt x="48" y="585"/>
                          <a:pt x="286" y="632"/>
                        </a:cubicBezTo>
                        <a:cubicBezTo>
                          <a:pt x="286" y="632"/>
                          <a:pt x="393" y="620"/>
                          <a:pt x="584" y="620"/>
                        </a:cubicBezTo>
                        <a:cubicBezTo>
                          <a:pt x="616" y="616"/>
                          <a:pt x="650" y="615"/>
                          <a:pt x="687" y="615"/>
                        </a:cubicBezTo>
                        <a:cubicBezTo>
                          <a:pt x="761" y="615"/>
                          <a:pt x="846" y="620"/>
                          <a:pt x="941" y="620"/>
                        </a:cubicBezTo>
                        <a:cubicBezTo>
                          <a:pt x="1084" y="620"/>
                          <a:pt x="1239" y="620"/>
                          <a:pt x="1417" y="632"/>
                        </a:cubicBezTo>
                        <a:cubicBezTo>
                          <a:pt x="2120" y="668"/>
                          <a:pt x="3096" y="811"/>
                          <a:pt x="4191" y="1085"/>
                        </a:cubicBezTo>
                        <a:cubicBezTo>
                          <a:pt x="5287" y="1347"/>
                          <a:pt x="6489" y="1751"/>
                          <a:pt x="7668" y="2216"/>
                        </a:cubicBezTo>
                        <a:cubicBezTo>
                          <a:pt x="8847" y="2680"/>
                          <a:pt x="9990" y="3216"/>
                          <a:pt x="10990" y="3692"/>
                        </a:cubicBezTo>
                        <a:cubicBezTo>
                          <a:pt x="12978" y="4657"/>
                          <a:pt x="15479" y="6014"/>
                          <a:pt x="17419" y="7228"/>
                        </a:cubicBezTo>
                        <a:cubicBezTo>
                          <a:pt x="19372" y="8419"/>
                          <a:pt x="20789" y="9419"/>
                          <a:pt x="20789" y="9419"/>
                        </a:cubicBezTo>
                        <a:cubicBezTo>
                          <a:pt x="20814" y="9436"/>
                          <a:pt x="20841" y="9444"/>
                          <a:pt x="20870" y="9444"/>
                        </a:cubicBezTo>
                        <a:cubicBezTo>
                          <a:pt x="21056" y="9444"/>
                          <a:pt x="21277" y="9113"/>
                          <a:pt x="21122" y="8979"/>
                        </a:cubicBezTo>
                        <a:cubicBezTo>
                          <a:pt x="21122" y="8979"/>
                          <a:pt x="19765" y="7859"/>
                          <a:pt x="17860" y="6550"/>
                        </a:cubicBezTo>
                        <a:cubicBezTo>
                          <a:pt x="16907" y="5883"/>
                          <a:pt x="15824" y="5169"/>
                          <a:pt x="14717" y="4514"/>
                        </a:cubicBezTo>
                        <a:cubicBezTo>
                          <a:pt x="13597" y="3847"/>
                          <a:pt x="12466" y="3228"/>
                          <a:pt x="11454" y="2728"/>
                        </a:cubicBezTo>
                        <a:cubicBezTo>
                          <a:pt x="10430" y="2240"/>
                          <a:pt x="9240" y="1728"/>
                          <a:pt x="8013" y="1299"/>
                        </a:cubicBezTo>
                        <a:cubicBezTo>
                          <a:pt x="6787" y="859"/>
                          <a:pt x="5513" y="513"/>
                          <a:pt x="4358" y="287"/>
                        </a:cubicBezTo>
                        <a:cubicBezTo>
                          <a:pt x="3275" y="86"/>
                          <a:pt x="2296" y="0"/>
                          <a:pt x="156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15"/>
                  <p:cNvSpPr/>
                  <p:nvPr/>
                </p:nvSpPr>
                <p:spPr>
                  <a:xfrm>
                    <a:off x="2600004" y="6126931"/>
                    <a:ext cx="57644" cy="287652"/>
                  </a:xfrm>
                  <a:custGeom>
                    <a:rect b="b" l="l" r="r" t="t"/>
                    <a:pathLst>
                      <a:path extrusionOk="0" h="11627" w="2330">
                        <a:moveTo>
                          <a:pt x="372" y="0"/>
                        </a:moveTo>
                        <a:cubicBezTo>
                          <a:pt x="220" y="0"/>
                          <a:pt x="24" y="52"/>
                          <a:pt x="1" y="128"/>
                        </a:cubicBezTo>
                        <a:cubicBezTo>
                          <a:pt x="1" y="128"/>
                          <a:pt x="13" y="354"/>
                          <a:pt x="37" y="711"/>
                        </a:cubicBezTo>
                        <a:cubicBezTo>
                          <a:pt x="48" y="1080"/>
                          <a:pt x="72" y="1580"/>
                          <a:pt x="96" y="2164"/>
                        </a:cubicBezTo>
                        <a:cubicBezTo>
                          <a:pt x="144" y="3318"/>
                          <a:pt x="179" y="4771"/>
                          <a:pt x="310" y="5914"/>
                        </a:cubicBezTo>
                        <a:cubicBezTo>
                          <a:pt x="429" y="7045"/>
                          <a:pt x="703" y="8510"/>
                          <a:pt x="1060" y="9641"/>
                        </a:cubicBezTo>
                        <a:cubicBezTo>
                          <a:pt x="1156" y="9926"/>
                          <a:pt x="1227" y="10188"/>
                          <a:pt x="1322" y="10426"/>
                        </a:cubicBezTo>
                        <a:cubicBezTo>
                          <a:pt x="1406" y="10665"/>
                          <a:pt x="1477" y="10879"/>
                          <a:pt x="1549" y="11046"/>
                        </a:cubicBezTo>
                        <a:cubicBezTo>
                          <a:pt x="1703" y="11391"/>
                          <a:pt x="1787" y="11593"/>
                          <a:pt x="1787" y="11593"/>
                        </a:cubicBezTo>
                        <a:cubicBezTo>
                          <a:pt x="1800" y="11616"/>
                          <a:pt x="1832" y="11626"/>
                          <a:pt x="1876" y="11626"/>
                        </a:cubicBezTo>
                        <a:cubicBezTo>
                          <a:pt x="2033" y="11626"/>
                          <a:pt x="2329" y="11496"/>
                          <a:pt x="2311" y="11403"/>
                        </a:cubicBezTo>
                        <a:cubicBezTo>
                          <a:pt x="2311" y="11403"/>
                          <a:pt x="2251" y="11188"/>
                          <a:pt x="2156" y="10843"/>
                        </a:cubicBezTo>
                        <a:cubicBezTo>
                          <a:pt x="2108" y="10677"/>
                          <a:pt x="2061" y="10462"/>
                          <a:pt x="2001" y="10224"/>
                        </a:cubicBezTo>
                        <a:cubicBezTo>
                          <a:pt x="1942" y="9998"/>
                          <a:pt x="1906" y="9724"/>
                          <a:pt x="1846" y="9450"/>
                        </a:cubicBezTo>
                        <a:cubicBezTo>
                          <a:pt x="1632" y="8331"/>
                          <a:pt x="1489" y="6914"/>
                          <a:pt x="1370" y="5795"/>
                        </a:cubicBezTo>
                        <a:cubicBezTo>
                          <a:pt x="1251" y="4688"/>
                          <a:pt x="1072" y="3247"/>
                          <a:pt x="906" y="2092"/>
                        </a:cubicBezTo>
                        <a:cubicBezTo>
                          <a:pt x="822" y="1509"/>
                          <a:pt x="727" y="997"/>
                          <a:pt x="668" y="640"/>
                        </a:cubicBezTo>
                        <a:cubicBezTo>
                          <a:pt x="596" y="282"/>
                          <a:pt x="549" y="56"/>
                          <a:pt x="549" y="56"/>
                        </a:cubicBezTo>
                        <a:cubicBezTo>
                          <a:pt x="531" y="17"/>
                          <a:pt x="459" y="0"/>
                          <a:pt x="37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33" name="Google Shape;133;p15"/>
            <p:cNvSpPr/>
            <p:nvPr/>
          </p:nvSpPr>
          <p:spPr>
            <a:xfrm flipH="1">
              <a:off x="1175358" y="4705391"/>
              <a:ext cx="1701494" cy="434364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6"/>
          <p:cNvGrpSpPr/>
          <p:nvPr/>
        </p:nvGrpSpPr>
        <p:grpSpPr>
          <a:xfrm rot="244921">
            <a:off x="647179" y="3832742"/>
            <a:ext cx="1145761" cy="872458"/>
            <a:chOff x="3077675" y="6690087"/>
            <a:chExt cx="2525088" cy="1922768"/>
          </a:xfrm>
        </p:grpSpPr>
        <p:sp>
          <p:nvSpPr>
            <p:cNvPr id="136" name="Google Shape;136;p16"/>
            <p:cNvSpPr/>
            <p:nvPr/>
          </p:nvSpPr>
          <p:spPr>
            <a:xfrm>
              <a:off x="3538754" y="6690087"/>
              <a:ext cx="2064009" cy="1922768"/>
            </a:xfrm>
            <a:custGeom>
              <a:rect b="b" l="l" r="r" t="t"/>
              <a:pathLst>
                <a:path extrusionOk="0" h="77719" w="83428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3077675" y="7144734"/>
              <a:ext cx="1927197" cy="1319656"/>
            </a:xfrm>
            <a:custGeom>
              <a:rect b="b" l="l" r="r" t="t"/>
              <a:pathLst>
                <a:path extrusionOk="0" h="53341" w="77898">
                  <a:moveTo>
                    <a:pt x="77657" y="0"/>
                  </a:moveTo>
                  <a:cubicBezTo>
                    <a:pt x="77524" y="0"/>
                    <a:pt x="77309" y="98"/>
                    <a:pt x="77038" y="330"/>
                  </a:cubicBezTo>
                  <a:cubicBezTo>
                    <a:pt x="77038" y="330"/>
                    <a:pt x="75681" y="1521"/>
                    <a:pt x="73430" y="3497"/>
                  </a:cubicBezTo>
                  <a:cubicBezTo>
                    <a:pt x="72299" y="4486"/>
                    <a:pt x="70954" y="5664"/>
                    <a:pt x="69430" y="6998"/>
                  </a:cubicBezTo>
                  <a:cubicBezTo>
                    <a:pt x="68668" y="7665"/>
                    <a:pt x="67870" y="8367"/>
                    <a:pt x="67037" y="9093"/>
                  </a:cubicBezTo>
                  <a:cubicBezTo>
                    <a:pt x="66203" y="9820"/>
                    <a:pt x="65334" y="10594"/>
                    <a:pt x="64441" y="11391"/>
                  </a:cubicBezTo>
                  <a:cubicBezTo>
                    <a:pt x="63548" y="12177"/>
                    <a:pt x="62631" y="12999"/>
                    <a:pt x="61691" y="13832"/>
                  </a:cubicBezTo>
                  <a:cubicBezTo>
                    <a:pt x="61453" y="14034"/>
                    <a:pt x="61215" y="14249"/>
                    <a:pt x="60976" y="14463"/>
                  </a:cubicBezTo>
                  <a:cubicBezTo>
                    <a:pt x="60750" y="14677"/>
                    <a:pt x="60512" y="14892"/>
                    <a:pt x="60274" y="15106"/>
                  </a:cubicBezTo>
                  <a:cubicBezTo>
                    <a:pt x="59798" y="15535"/>
                    <a:pt x="59321" y="15975"/>
                    <a:pt x="58845" y="16416"/>
                  </a:cubicBezTo>
                  <a:cubicBezTo>
                    <a:pt x="57881" y="17297"/>
                    <a:pt x="56916" y="18190"/>
                    <a:pt x="55940" y="19083"/>
                  </a:cubicBezTo>
                  <a:lnTo>
                    <a:pt x="55571" y="19416"/>
                  </a:lnTo>
                  <a:lnTo>
                    <a:pt x="55214" y="19773"/>
                  </a:lnTo>
                  <a:cubicBezTo>
                    <a:pt x="54976" y="20011"/>
                    <a:pt x="54738" y="20250"/>
                    <a:pt x="54499" y="20488"/>
                  </a:cubicBezTo>
                  <a:cubicBezTo>
                    <a:pt x="54035" y="20964"/>
                    <a:pt x="53571" y="21440"/>
                    <a:pt x="53106" y="21916"/>
                  </a:cubicBezTo>
                  <a:cubicBezTo>
                    <a:pt x="51261" y="23845"/>
                    <a:pt x="49463" y="25798"/>
                    <a:pt x="47725" y="27691"/>
                  </a:cubicBezTo>
                  <a:cubicBezTo>
                    <a:pt x="45975" y="29572"/>
                    <a:pt x="44284" y="31370"/>
                    <a:pt x="42653" y="33025"/>
                  </a:cubicBezTo>
                  <a:cubicBezTo>
                    <a:pt x="41033" y="34668"/>
                    <a:pt x="39259" y="36406"/>
                    <a:pt x="37342" y="38085"/>
                  </a:cubicBezTo>
                  <a:cubicBezTo>
                    <a:pt x="36378" y="38918"/>
                    <a:pt x="35390" y="39752"/>
                    <a:pt x="34354" y="40538"/>
                  </a:cubicBezTo>
                  <a:cubicBezTo>
                    <a:pt x="33318" y="41335"/>
                    <a:pt x="32247" y="42109"/>
                    <a:pt x="31151" y="42824"/>
                  </a:cubicBezTo>
                  <a:cubicBezTo>
                    <a:pt x="30044" y="43550"/>
                    <a:pt x="28913" y="44205"/>
                    <a:pt x="27746" y="44812"/>
                  </a:cubicBezTo>
                  <a:cubicBezTo>
                    <a:pt x="27460" y="44967"/>
                    <a:pt x="27175" y="45122"/>
                    <a:pt x="26877" y="45253"/>
                  </a:cubicBezTo>
                  <a:cubicBezTo>
                    <a:pt x="26579" y="45395"/>
                    <a:pt x="26293" y="45538"/>
                    <a:pt x="25996" y="45669"/>
                  </a:cubicBezTo>
                  <a:cubicBezTo>
                    <a:pt x="25401" y="45919"/>
                    <a:pt x="24793" y="46146"/>
                    <a:pt x="24186" y="46384"/>
                  </a:cubicBezTo>
                  <a:cubicBezTo>
                    <a:pt x="23888" y="46503"/>
                    <a:pt x="23591" y="46622"/>
                    <a:pt x="23293" y="46741"/>
                  </a:cubicBezTo>
                  <a:cubicBezTo>
                    <a:pt x="23138" y="46800"/>
                    <a:pt x="22995" y="46860"/>
                    <a:pt x="22853" y="46919"/>
                  </a:cubicBezTo>
                  <a:cubicBezTo>
                    <a:pt x="22698" y="46967"/>
                    <a:pt x="22543" y="47027"/>
                    <a:pt x="22400" y="47074"/>
                  </a:cubicBezTo>
                  <a:cubicBezTo>
                    <a:pt x="21793" y="47289"/>
                    <a:pt x="21198" y="47491"/>
                    <a:pt x="20602" y="47693"/>
                  </a:cubicBezTo>
                  <a:cubicBezTo>
                    <a:pt x="20317" y="47801"/>
                    <a:pt x="20019" y="47908"/>
                    <a:pt x="19721" y="48003"/>
                  </a:cubicBezTo>
                  <a:cubicBezTo>
                    <a:pt x="19435" y="48098"/>
                    <a:pt x="19138" y="48182"/>
                    <a:pt x="18852" y="48277"/>
                  </a:cubicBezTo>
                  <a:cubicBezTo>
                    <a:pt x="18257" y="48455"/>
                    <a:pt x="17685" y="48634"/>
                    <a:pt x="17114" y="48813"/>
                  </a:cubicBezTo>
                  <a:cubicBezTo>
                    <a:pt x="12566" y="50170"/>
                    <a:pt x="8470" y="51087"/>
                    <a:pt x="5553" y="51753"/>
                  </a:cubicBezTo>
                  <a:cubicBezTo>
                    <a:pt x="4100" y="52075"/>
                    <a:pt x="2922" y="52337"/>
                    <a:pt x="2112" y="52503"/>
                  </a:cubicBezTo>
                  <a:cubicBezTo>
                    <a:pt x="1314" y="52682"/>
                    <a:pt x="874" y="52777"/>
                    <a:pt x="874" y="52777"/>
                  </a:cubicBezTo>
                  <a:cubicBezTo>
                    <a:pt x="47" y="52974"/>
                    <a:pt x="1" y="53340"/>
                    <a:pt x="641" y="53340"/>
                  </a:cubicBezTo>
                  <a:cubicBezTo>
                    <a:pt x="739" y="53340"/>
                    <a:pt x="852" y="53332"/>
                    <a:pt x="981" y="53313"/>
                  </a:cubicBezTo>
                  <a:cubicBezTo>
                    <a:pt x="981" y="53313"/>
                    <a:pt x="1421" y="53218"/>
                    <a:pt x="2231" y="53063"/>
                  </a:cubicBezTo>
                  <a:cubicBezTo>
                    <a:pt x="3041" y="52896"/>
                    <a:pt x="4219" y="52658"/>
                    <a:pt x="5684" y="52361"/>
                  </a:cubicBezTo>
                  <a:cubicBezTo>
                    <a:pt x="8625" y="51741"/>
                    <a:pt x="12732" y="50884"/>
                    <a:pt x="17340" y="49575"/>
                  </a:cubicBezTo>
                  <a:cubicBezTo>
                    <a:pt x="17911" y="49408"/>
                    <a:pt x="18495" y="49241"/>
                    <a:pt x="19090" y="49063"/>
                  </a:cubicBezTo>
                  <a:cubicBezTo>
                    <a:pt x="19388" y="48979"/>
                    <a:pt x="19686" y="48884"/>
                    <a:pt x="19983" y="48801"/>
                  </a:cubicBezTo>
                  <a:cubicBezTo>
                    <a:pt x="20281" y="48705"/>
                    <a:pt x="20578" y="48598"/>
                    <a:pt x="20876" y="48503"/>
                  </a:cubicBezTo>
                  <a:cubicBezTo>
                    <a:pt x="21471" y="48301"/>
                    <a:pt x="22079" y="48098"/>
                    <a:pt x="22686" y="47896"/>
                  </a:cubicBezTo>
                  <a:cubicBezTo>
                    <a:pt x="22841" y="47848"/>
                    <a:pt x="22995" y="47789"/>
                    <a:pt x="23150" y="47741"/>
                  </a:cubicBezTo>
                  <a:cubicBezTo>
                    <a:pt x="23293" y="47681"/>
                    <a:pt x="23448" y="47622"/>
                    <a:pt x="23603" y="47562"/>
                  </a:cubicBezTo>
                  <a:cubicBezTo>
                    <a:pt x="23900" y="47455"/>
                    <a:pt x="24210" y="47336"/>
                    <a:pt x="24519" y="47217"/>
                  </a:cubicBezTo>
                  <a:cubicBezTo>
                    <a:pt x="25127" y="46979"/>
                    <a:pt x="25746" y="46753"/>
                    <a:pt x="26365" y="46515"/>
                  </a:cubicBezTo>
                  <a:cubicBezTo>
                    <a:pt x="26663" y="46372"/>
                    <a:pt x="26972" y="46229"/>
                    <a:pt x="27270" y="46086"/>
                  </a:cubicBezTo>
                  <a:cubicBezTo>
                    <a:pt x="27579" y="45955"/>
                    <a:pt x="27877" y="45800"/>
                    <a:pt x="28175" y="45646"/>
                  </a:cubicBezTo>
                  <a:cubicBezTo>
                    <a:pt x="29365" y="45038"/>
                    <a:pt x="30544" y="44372"/>
                    <a:pt x="31675" y="43645"/>
                  </a:cubicBezTo>
                  <a:cubicBezTo>
                    <a:pt x="32806" y="42919"/>
                    <a:pt x="33902" y="42145"/>
                    <a:pt x="34961" y="41347"/>
                  </a:cubicBezTo>
                  <a:cubicBezTo>
                    <a:pt x="36021" y="40538"/>
                    <a:pt x="37033" y="39704"/>
                    <a:pt x="38021" y="38859"/>
                  </a:cubicBezTo>
                  <a:cubicBezTo>
                    <a:pt x="39974" y="37168"/>
                    <a:pt x="41772" y="35430"/>
                    <a:pt x="43415" y="33763"/>
                  </a:cubicBezTo>
                  <a:cubicBezTo>
                    <a:pt x="45046" y="32108"/>
                    <a:pt x="46748" y="30286"/>
                    <a:pt x="48475" y="28381"/>
                  </a:cubicBezTo>
                  <a:cubicBezTo>
                    <a:pt x="50213" y="26488"/>
                    <a:pt x="51999" y="24524"/>
                    <a:pt x="53809" y="22595"/>
                  </a:cubicBezTo>
                  <a:cubicBezTo>
                    <a:pt x="54273" y="22107"/>
                    <a:pt x="54726" y="21631"/>
                    <a:pt x="55190" y="21154"/>
                  </a:cubicBezTo>
                  <a:cubicBezTo>
                    <a:pt x="55416" y="20916"/>
                    <a:pt x="55642" y="20678"/>
                    <a:pt x="55881" y="20452"/>
                  </a:cubicBezTo>
                  <a:lnTo>
                    <a:pt x="56226" y="20095"/>
                  </a:lnTo>
                  <a:lnTo>
                    <a:pt x="56583" y="19761"/>
                  </a:lnTo>
                  <a:cubicBezTo>
                    <a:pt x="57547" y="18857"/>
                    <a:pt x="58512" y="17952"/>
                    <a:pt x="59452" y="17071"/>
                  </a:cubicBezTo>
                  <a:cubicBezTo>
                    <a:pt x="59929" y="16618"/>
                    <a:pt x="60393" y="16178"/>
                    <a:pt x="60869" y="15749"/>
                  </a:cubicBezTo>
                  <a:cubicBezTo>
                    <a:pt x="61095" y="15523"/>
                    <a:pt x="61334" y="15308"/>
                    <a:pt x="61560" y="15094"/>
                  </a:cubicBezTo>
                  <a:cubicBezTo>
                    <a:pt x="61798" y="14880"/>
                    <a:pt x="62024" y="14666"/>
                    <a:pt x="62262" y="14451"/>
                  </a:cubicBezTo>
                  <a:cubicBezTo>
                    <a:pt x="63191" y="13606"/>
                    <a:pt x="64096" y="12784"/>
                    <a:pt x="64977" y="11987"/>
                  </a:cubicBezTo>
                  <a:cubicBezTo>
                    <a:pt x="72049" y="5581"/>
                    <a:pt x="77407" y="735"/>
                    <a:pt x="77407" y="735"/>
                  </a:cubicBezTo>
                  <a:cubicBezTo>
                    <a:pt x="77868" y="321"/>
                    <a:pt x="77898" y="0"/>
                    <a:pt x="77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4083257" y="7963826"/>
              <a:ext cx="485028" cy="66056"/>
            </a:xfrm>
            <a:custGeom>
              <a:rect b="b" l="l" r="r" t="t"/>
              <a:pathLst>
                <a:path extrusionOk="0" h="2670" w="19605">
                  <a:moveTo>
                    <a:pt x="13901" y="0"/>
                  </a:moveTo>
                  <a:cubicBezTo>
                    <a:pt x="13437" y="0"/>
                    <a:pt x="12960" y="12"/>
                    <a:pt x="12472" y="24"/>
                  </a:cubicBezTo>
                  <a:cubicBezTo>
                    <a:pt x="12234" y="24"/>
                    <a:pt x="11996" y="36"/>
                    <a:pt x="11758" y="36"/>
                  </a:cubicBezTo>
                  <a:cubicBezTo>
                    <a:pt x="11639" y="48"/>
                    <a:pt x="11520" y="48"/>
                    <a:pt x="11401" y="48"/>
                  </a:cubicBezTo>
                  <a:cubicBezTo>
                    <a:pt x="11282" y="60"/>
                    <a:pt x="11163" y="72"/>
                    <a:pt x="11044" y="72"/>
                  </a:cubicBezTo>
                  <a:cubicBezTo>
                    <a:pt x="10579" y="107"/>
                    <a:pt x="10127" y="143"/>
                    <a:pt x="9710" y="179"/>
                  </a:cubicBezTo>
                  <a:cubicBezTo>
                    <a:pt x="9472" y="203"/>
                    <a:pt x="9222" y="226"/>
                    <a:pt x="8972" y="250"/>
                  </a:cubicBezTo>
                  <a:cubicBezTo>
                    <a:pt x="8722" y="286"/>
                    <a:pt x="8460" y="322"/>
                    <a:pt x="8198" y="357"/>
                  </a:cubicBezTo>
                  <a:cubicBezTo>
                    <a:pt x="7674" y="429"/>
                    <a:pt x="7138" y="500"/>
                    <a:pt x="6602" y="584"/>
                  </a:cubicBezTo>
                  <a:cubicBezTo>
                    <a:pt x="6067" y="679"/>
                    <a:pt x="5519" y="786"/>
                    <a:pt x="4995" y="881"/>
                  </a:cubicBezTo>
                  <a:cubicBezTo>
                    <a:pt x="4733" y="941"/>
                    <a:pt x="4471" y="988"/>
                    <a:pt x="4221" y="1036"/>
                  </a:cubicBezTo>
                  <a:cubicBezTo>
                    <a:pt x="3971" y="1096"/>
                    <a:pt x="3733" y="1155"/>
                    <a:pt x="3495" y="1215"/>
                  </a:cubicBezTo>
                  <a:cubicBezTo>
                    <a:pt x="3019" y="1334"/>
                    <a:pt x="2566" y="1441"/>
                    <a:pt x="2161" y="1536"/>
                  </a:cubicBezTo>
                  <a:cubicBezTo>
                    <a:pt x="1769" y="1655"/>
                    <a:pt x="1411" y="1762"/>
                    <a:pt x="1114" y="1846"/>
                  </a:cubicBezTo>
                  <a:cubicBezTo>
                    <a:pt x="530" y="2024"/>
                    <a:pt x="173" y="2131"/>
                    <a:pt x="173" y="2131"/>
                  </a:cubicBezTo>
                  <a:cubicBezTo>
                    <a:pt x="1" y="2200"/>
                    <a:pt x="117" y="2669"/>
                    <a:pt x="307" y="2669"/>
                  </a:cubicBezTo>
                  <a:cubicBezTo>
                    <a:pt x="314" y="2669"/>
                    <a:pt x="321" y="2668"/>
                    <a:pt x="328" y="2667"/>
                  </a:cubicBezTo>
                  <a:cubicBezTo>
                    <a:pt x="328" y="2667"/>
                    <a:pt x="685" y="2584"/>
                    <a:pt x="1280" y="2453"/>
                  </a:cubicBezTo>
                  <a:cubicBezTo>
                    <a:pt x="1578" y="2393"/>
                    <a:pt x="1923" y="2310"/>
                    <a:pt x="2328" y="2227"/>
                  </a:cubicBezTo>
                  <a:cubicBezTo>
                    <a:pt x="2733" y="2155"/>
                    <a:pt x="3173" y="2084"/>
                    <a:pt x="3650" y="2000"/>
                  </a:cubicBezTo>
                  <a:cubicBezTo>
                    <a:pt x="3888" y="1953"/>
                    <a:pt x="4126" y="1917"/>
                    <a:pt x="4376" y="1870"/>
                  </a:cubicBezTo>
                  <a:cubicBezTo>
                    <a:pt x="4626" y="1834"/>
                    <a:pt x="4888" y="1798"/>
                    <a:pt x="5150" y="1762"/>
                  </a:cubicBezTo>
                  <a:cubicBezTo>
                    <a:pt x="5674" y="1691"/>
                    <a:pt x="6210" y="1619"/>
                    <a:pt x="6733" y="1548"/>
                  </a:cubicBezTo>
                  <a:cubicBezTo>
                    <a:pt x="7269" y="1489"/>
                    <a:pt x="7805" y="1429"/>
                    <a:pt x="8317" y="1381"/>
                  </a:cubicBezTo>
                  <a:cubicBezTo>
                    <a:pt x="8579" y="1346"/>
                    <a:pt x="8829" y="1322"/>
                    <a:pt x="9079" y="1298"/>
                  </a:cubicBezTo>
                  <a:cubicBezTo>
                    <a:pt x="9329" y="1274"/>
                    <a:pt x="9567" y="1250"/>
                    <a:pt x="9805" y="1239"/>
                  </a:cubicBezTo>
                  <a:cubicBezTo>
                    <a:pt x="10222" y="1191"/>
                    <a:pt x="10663" y="1155"/>
                    <a:pt x="11127" y="1108"/>
                  </a:cubicBezTo>
                  <a:cubicBezTo>
                    <a:pt x="11234" y="1096"/>
                    <a:pt x="11353" y="1084"/>
                    <a:pt x="11460" y="1072"/>
                  </a:cubicBezTo>
                  <a:cubicBezTo>
                    <a:pt x="11579" y="1072"/>
                    <a:pt x="11698" y="1060"/>
                    <a:pt x="11817" y="1060"/>
                  </a:cubicBezTo>
                  <a:cubicBezTo>
                    <a:pt x="12056" y="1036"/>
                    <a:pt x="12282" y="1024"/>
                    <a:pt x="12520" y="1012"/>
                  </a:cubicBezTo>
                  <a:cubicBezTo>
                    <a:pt x="12996" y="977"/>
                    <a:pt x="13460" y="941"/>
                    <a:pt x="13925" y="917"/>
                  </a:cubicBezTo>
                  <a:cubicBezTo>
                    <a:pt x="14389" y="893"/>
                    <a:pt x="14842" y="881"/>
                    <a:pt x="15258" y="869"/>
                  </a:cubicBezTo>
                  <a:cubicBezTo>
                    <a:pt x="15830" y="838"/>
                    <a:pt x="16354" y="838"/>
                    <a:pt x="16802" y="838"/>
                  </a:cubicBezTo>
                  <a:lnTo>
                    <a:pt x="16802" y="838"/>
                  </a:lnTo>
                  <a:cubicBezTo>
                    <a:pt x="17026" y="838"/>
                    <a:pt x="17231" y="838"/>
                    <a:pt x="17413" y="834"/>
                  </a:cubicBezTo>
                  <a:cubicBezTo>
                    <a:pt x="17866" y="834"/>
                    <a:pt x="18189" y="834"/>
                    <a:pt x="18314" y="827"/>
                  </a:cubicBezTo>
                  <a:lnTo>
                    <a:pt x="18314" y="827"/>
                  </a:lnTo>
                  <a:cubicBezTo>
                    <a:pt x="18323" y="833"/>
                    <a:pt x="18333" y="839"/>
                    <a:pt x="18342" y="846"/>
                  </a:cubicBezTo>
                  <a:cubicBezTo>
                    <a:pt x="18378" y="858"/>
                    <a:pt x="18413" y="869"/>
                    <a:pt x="18449" y="881"/>
                  </a:cubicBezTo>
                  <a:cubicBezTo>
                    <a:pt x="18509" y="905"/>
                    <a:pt x="18556" y="917"/>
                    <a:pt x="18616" y="929"/>
                  </a:cubicBezTo>
                  <a:cubicBezTo>
                    <a:pt x="18711" y="953"/>
                    <a:pt x="18794" y="977"/>
                    <a:pt x="18866" y="988"/>
                  </a:cubicBezTo>
                  <a:cubicBezTo>
                    <a:pt x="19009" y="1012"/>
                    <a:pt x="19104" y="1024"/>
                    <a:pt x="19175" y="1036"/>
                  </a:cubicBezTo>
                  <a:cubicBezTo>
                    <a:pt x="19318" y="1060"/>
                    <a:pt x="19330" y="1060"/>
                    <a:pt x="19330" y="1060"/>
                  </a:cubicBezTo>
                  <a:cubicBezTo>
                    <a:pt x="19533" y="1060"/>
                    <a:pt x="19604" y="607"/>
                    <a:pt x="19414" y="524"/>
                  </a:cubicBezTo>
                  <a:cubicBezTo>
                    <a:pt x="19414" y="524"/>
                    <a:pt x="19402" y="524"/>
                    <a:pt x="19271" y="500"/>
                  </a:cubicBezTo>
                  <a:cubicBezTo>
                    <a:pt x="19199" y="488"/>
                    <a:pt x="19104" y="465"/>
                    <a:pt x="18973" y="441"/>
                  </a:cubicBezTo>
                  <a:cubicBezTo>
                    <a:pt x="18914" y="429"/>
                    <a:pt x="18830" y="417"/>
                    <a:pt x="18759" y="393"/>
                  </a:cubicBezTo>
                  <a:cubicBezTo>
                    <a:pt x="18723" y="381"/>
                    <a:pt x="18675" y="369"/>
                    <a:pt x="18640" y="357"/>
                  </a:cubicBezTo>
                  <a:cubicBezTo>
                    <a:pt x="18616" y="346"/>
                    <a:pt x="18604" y="334"/>
                    <a:pt x="18580" y="334"/>
                  </a:cubicBezTo>
                  <a:cubicBezTo>
                    <a:pt x="18568" y="322"/>
                    <a:pt x="18556" y="322"/>
                    <a:pt x="18544" y="310"/>
                  </a:cubicBezTo>
                  <a:lnTo>
                    <a:pt x="18449" y="274"/>
                  </a:lnTo>
                  <a:lnTo>
                    <a:pt x="18402" y="262"/>
                  </a:lnTo>
                  <a:cubicBezTo>
                    <a:pt x="18354" y="250"/>
                    <a:pt x="18009" y="215"/>
                    <a:pt x="17449" y="167"/>
                  </a:cubicBezTo>
                  <a:cubicBezTo>
                    <a:pt x="16889" y="119"/>
                    <a:pt x="16127" y="36"/>
                    <a:pt x="15258" y="36"/>
                  </a:cubicBezTo>
                  <a:cubicBezTo>
                    <a:pt x="14830" y="24"/>
                    <a:pt x="14377" y="12"/>
                    <a:pt x="13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4465836" y="7206782"/>
              <a:ext cx="184066" cy="404227"/>
            </a:xfrm>
            <a:custGeom>
              <a:rect b="b" l="l" r="r" t="t"/>
              <a:pathLst>
                <a:path extrusionOk="0" h="16339" w="7440">
                  <a:moveTo>
                    <a:pt x="7065" y="0"/>
                  </a:moveTo>
                  <a:cubicBezTo>
                    <a:pt x="6996" y="0"/>
                    <a:pt x="6934" y="18"/>
                    <a:pt x="6902" y="61"/>
                  </a:cubicBezTo>
                  <a:cubicBezTo>
                    <a:pt x="6902" y="61"/>
                    <a:pt x="6771" y="370"/>
                    <a:pt x="6569" y="870"/>
                  </a:cubicBezTo>
                  <a:cubicBezTo>
                    <a:pt x="6367" y="1406"/>
                    <a:pt x="6081" y="2097"/>
                    <a:pt x="5759" y="2930"/>
                  </a:cubicBezTo>
                  <a:cubicBezTo>
                    <a:pt x="5140" y="4573"/>
                    <a:pt x="4378" y="6609"/>
                    <a:pt x="3771" y="8205"/>
                  </a:cubicBezTo>
                  <a:cubicBezTo>
                    <a:pt x="3473" y="9002"/>
                    <a:pt x="3128" y="9895"/>
                    <a:pt x="2759" y="10788"/>
                  </a:cubicBezTo>
                  <a:cubicBezTo>
                    <a:pt x="2378" y="11681"/>
                    <a:pt x="1973" y="12562"/>
                    <a:pt x="1580" y="13336"/>
                  </a:cubicBezTo>
                  <a:cubicBezTo>
                    <a:pt x="1378" y="13717"/>
                    <a:pt x="1187" y="14086"/>
                    <a:pt x="1009" y="14408"/>
                  </a:cubicBezTo>
                  <a:cubicBezTo>
                    <a:pt x="830" y="14717"/>
                    <a:pt x="663" y="15003"/>
                    <a:pt x="533" y="15241"/>
                  </a:cubicBezTo>
                  <a:cubicBezTo>
                    <a:pt x="247" y="15706"/>
                    <a:pt x="68" y="15991"/>
                    <a:pt x="68" y="15991"/>
                  </a:cubicBezTo>
                  <a:cubicBezTo>
                    <a:pt x="0" y="16117"/>
                    <a:pt x="265" y="16339"/>
                    <a:pt x="429" y="16339"/>
                  </a:cubicBezTo>
                  <a:cubicBezTo>
                    <a:pt x="466" y="16339"/>
                    <a:pt x="499" y="16327"/>
                    <a:pt x="521" y="16301"/>
                  </a:cubicBezTo>
                  <a:cubicBezTo>
                    <a:pt x="521" y="16301"/>
                    <a:pt x="723" y="16027"/>
                    <a:pt x="1056" y="15587"/>
                  </a:cubicBezTo>
                  <a:cubicBezTo>
                    <a:pt x="1211" y="15360"/>
                    <a:pt x="1402" y="15086"/>
                    <a:pt x="1616" y="14765"/>
                  </a:cubicBezTo>
                  <a:cubicBezTo>
                    <a:pt x="1818" y="14455"/>
                    <a:pt x="2045" y="14098"/>
                    <a:pt x="2283" y="13729"/>
                  </a:cubicBezTo>
                  <a:cubicBezTo>
                    <a:pt x="2735" y="12955"/>
                    <a:pt x="3211" y="12086"/>
                    <a:pt x="3640" y="11193"/>
                  </a:cubicBezTo>
                  <a:cubicBezTo>
                    <a:pt x="4069" y="10288"/>
                    <a:pt x="4462" y="9383"/>
                    <a:pt x="4759" y="8574"/>
                  </a:cubicBezTo>
                  <a:cubicBezTo>
                    <a:pt x="5378" y="6966"/>
                    <a:pt x="6009" y="4871"/>
                    <a:pt x="6521" y="3192"/>
                  </a:cubicBezTo>
                  <a:cubicBezTo>
                    <a:pt x="7033" y="1501"/>
                    <a:pt x="7414" y="227"/>
                    <a:pt x="7414" y="227"/>
                  </a:cubicBezTo>
                  <a:cubicBezTo>
                    <a:pt x="7439" y="102"/>
                    <a:pt x="7229" y="0"/>
                    <a:pt x="7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16"/>
          <p:cNvGrpSpPr/>
          <p:nvPr/>
        </p:nvGrpSpPr>
        <p:grpSpPr>
          <a:xfrm rot="-1537546">
            <a:off x="604994" y="3763987"/>
            <a:ext cx="488794" cy="774382"/>
            <a:chOff x="-1904298" y="1056455"/>
            <a:chExt cx="581725" cy="921611"/>
          </a:xfrm>
        </p:grpSpPr>
        <p:sp>
          <p:nvSpPr>
            <p:cNvPr id="141" name="Google Shape;141;p16"/>
            <p:cNvSpPr/>
            <p:nvPr/>
          </p:nvSpPr>
          <p:spPr>
            <a:xfrm>
              <a:off x="-1904298" y="1056455"/>
              <a:ext cx="581725" cy="887132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-1862965" y="1216748"/>
              <a:ext cx="442995" cy="761317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6"/>
          <p:cNvSpPr/>
          <p:nvPr/>
        </p:nvSpPr>
        <p:spPr>
          <a:xfrm>
            <a:off x="1" y="3744009"/>
            <a:ext cx="1536033" cy="1399598"/>
          </a:xfrm>
          <a:custGeom>
            <a:rect b="b" l="l" r="r" t="t"/>
            <a:pathLst>
              <a:path extrusionOk="0" h="52020" w="57091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2292986" y="714386"/>
            <a:ext cx="6851022" cy="4429224"/>
          </a:xfrm>
          <a:custGeom>
            <a:rect b="b" l="l" r="r" t="t"/>
            <a:pathLst>
              <a:path extrusionOk="0" h="138316" w="213944">
                <a:moveTo>
                  <a:pt x="187607" y="17884"/>
                </a:moveTo>
                <a:cubicBezTo>
                  <a:pt x="185262" y="10061"/>
                  <a:pt x="178440" y="0"/>
                  <a:pt x="158818" y="500"/>
                </a:cubicBezTo>
                <a:cubicBezTo>
                  <a:pt x="138756" y="1012"/>
                  <a:pt x="122325" y="29659"/>
                  <a:pt x="89500" y="43720"/>
                </a:cubicBezTo>
                <a:cubicBezTo>
                  <a:pt x="72260" y="51114"/>
                  <a:pt x="1" y="63092"/>
                  <a:pt x="41589" y="138315"/>
                </a:cubicBezTo>
                <a:lnTo>
                  <a:pt x="60425" y="138315"/>
                </a:lnTo>
                <a:lnTo>
                  <a:pt x="186881" y="138315"/>
                </a:lnTo>
                <a:lnTo>
                  <a:pt x="213944" y="138315"/>
                </a:lnTo>
                <a:lnTo>
                  <a:pt x="213944" y="33588"/>
                </a:lnTo>
                <a:cubicBezTo>
                  <a:pt x="211241" y="26349"/>
                  <a:pt x="204455" y="18038"/>
                  <a:pt x="187607" y="1788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2838848" y="1324408"/>
            <a:ext cx="4536814" cy="2368458"/>
          </a:xfrm>
          <a:custGeom>
            <a:rect b="b" l="l" r="r" t="t"/>
            <a:pathLst>
              <a:path extrusionOk="0" h="42149" w="80737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chemeClr val="lt1">
              <a:alpha val="44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7" name="Google Shape;147;p16"/>
          <p:cNvSpPr txBox="1"/>
          <p:nvPr>
            <p:ph idx="1" type="subTitle"/>
          </p:nvPr>
        </p:nvSpPr>
        <p:spPr>
          <a:xfrm>
            <a:off x="1528650" y="1342100"/>
            <a:ext cx="2607300" cy="99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16"/>
          <p:cNvSpPr txBox="1"/>
          <p:nvPr>
            <p:ph idx="2" type="subTitle"/>
          </p:nvPr>
        </p:nvSpPr>
        <p:spPr>
          <a:xfrm>
            <a:off x="5008050" y="1342100"/>
            <a:ext cx="2607300" cy="99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6"/>
          <p:cNvSpPr txBox="1"/>
          <p:nvPr>
            <p:ph idx="3" type="title"/>
          </p:nvPr>
        </p:nvSpPr>
        <p:spPr>
          <a:xfrm>
            <a:off x="1528650" y="3808350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50" name="Google Shape;150;p16"/>
          <p:cNvSpPr txBox="1"/>
          <p:nvPr>
            <p:ph idx="4" type="subTitle"/>
          </p:nvPr>
        </p:nvSpPr>
        <p:spPr>
          <a:xfrm>
            <a:off x="5008050" y="2940100"/>
            <a:ext cx="2607300" cy="99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" name="Google Shape;151;p16"/>
          <p:cNvSpPr txBox="1"/>
          <p:nvPr>
            <p:ph idx="5" type="title"/>
          </p:nvPr>
        </p:nvSpPr>
        <p:spPr>
          <a:xfrm>
            <a:off x="1528650" y="2210350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52" name="Google Shape;152;p16"/>
          <p:cNvSpPr txBox="1"/>
          <p:nvPr>
            <p:ph idx="6" type="title"/>
          </p:nvPr>
        </p:nvSpPr>
        <p:spPr>
          <a:xfrm>
            <a:off x="5008050" y="2210350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53" name="Google Shape;153;p16"/>
          <p:cNvSpPr txBox="1"/>
          <p:nvPr>
            <p:ph idx="7" type="subTitle"/>
          </p:nvPr>
        </p:nvSpPr>
        <p:spPr>
          <a:xfrm>
            <a:off x="1528650" y="2940100"/>
            <a:ext cx="2607300" cy="99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16"/>
          <p:cNvSpPr txBox="1"/>
          <p:nvPr>
            <p:ph idx="8" type="title"/>
          </p:nvPr>
        </p:nvSpPr>
        <p:spPr>
          <a:xfrm>
            <a:off x="5008050" y="3808350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1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7" name="Google Shape;157;p17"/>
          <p:cNvSpPr txBox="1"/>
          <p:nvPr>
            <p:ph idx="2" type="title"/>
          </p:nvPr>
        </p:nvSpPr>
        <p:spPr>
          <a:xfrm>
            <a:off x="717513" y="16083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58" name="Google Shape;158;p17"/>
          <p:cNvSpPr txBox="1"/>
          <p:nvPr>
            <p:ph idx="1" type="subTitle"/>
          </p:nvPr>
        </p:nvSpPr>
        <p:spPr>
          <a:xfrm>
            <a:off x="717513" y="2011675"/>
            <a:ext cx="19848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9" name="Google Shape;159;p17"/>
          <p:cNvSpPr txBox="1"/>
          <p:nvPr>
            <p:ph idx="3" type="title"/>
          </p:nvPr>
        </p:nvSpPr>
        <p:spPr>
          <a:xfrm>
            <a:off x="6441667" y="16083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60" name="Google Shape;160;p17"/>
          <p:cNvSpPr txBox="1"/>
          <p:nvPr>
            <p:ph idx="4" type="subTitle"/>
          </p:nvPr>
        </p:nvSpPr>
        <p:spPr>
          <a:xfrm>
            <a:off x="6441667" y="2011675"/>
            <a:ext cx="19848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61" name="Google Shape;161;p17"/>
          <p:cNvSpPr txBox="1"/>
          <p:nvPr>
            <p:ph idx="5" type="title"/>
          </p:nvPr>
        </p:nvSpPr>
        <p:spPr>
          <a:xfrm>
            <a:off x="717513" y="3301352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62" name="Google Shape;162;p17"/>
          <p:cNvSpPr txBox="1"/>
          <p:nvPr>
            <p:ph idx="6" type="subTitle"/>
          </p:nvPr>
        </p:nvSpPr>
        <p:spPr>
          <a:xfrm>
            <a:off x="717513" y="3704652"/>
            <a:ext cx="19848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63" name="Google Shape;163;p17"/>
          <p:cNvSpPr txBox="1"/>
          <p:nvPr>
            <p:ph idx="7" type="title"/>
          </p:nvPr>
        </p:nvSpPr>
        <p:spPr>
          <a:xfrm>
            <a:off x="6441667" y="3301352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64" name="Google Shape;164;p17"/>
          <p:cNvSpPr txBox="1"/>
          <p:nvPr>
            <p:ph idx="8" type="subTitle"/>
          </p:nvPr>
        </p:nvSpPr>
        <p:spPr>
          <a:xfrm>
            <a:off x="6441667" y="3704652"/>
            <a:ext cx="19848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grpSp>
        <p:nvGrpSpPr>
          <p:cNvPr id="165" name="Google Shape;165;p17"/>
          <p:cNvGrpSpPr/>
          <p:nvPr/>
        </p:nvGrpSpPr>
        <p:grpSpPr>
          <a:xfrm>
            <a:off x="7676452" y="-6"/>
            <a:ext cx="1430732" cy="1059983"/>
            <a:chOff x="7676452" y="-6"/>
            <a:chExt cx="1430732" cy="1059983"/>
          </a:xfrm>
        </p:grpSpPr>
        <p:grpSp>
          <p:nvGrpSpPr>
            <p:cNvPr id="166" name="Google Shape;166;p17"/>
            <p:cNvGrpSpPr/>
            <p:nvPr/>
          </p:nvGrpSpPr>
          <p:grpSpPr>
            <a:xfrm rot="10690018">
              <a:off x="7690194" y="79769"/>
              <a:ext cx="1152535" cy="877616"/>
              <a:chOff x="3077675" y="6690087"/>
              <a:chExt cx="2525088" cy="1922768"/>
            </a:xfrm>
          </p:grpSpPr>
          <p:sp>
            <p:nvSpPr>
              <p:cNvPr id="167" name="Google Shape;167;p17"/>
              <p:cNvSpPr/>
              <p:nvPr/>
            </p:nvSpPr>
            <p:spPr>
              <a:xfrm>
                <a:off x="3538754" y="6690087"/>
                <a:ext cx="2064009" cy="1922768"/>
              </a:xfrm>
              <a:custGeom>
                <a:rect b="b" l="l" r="r" t="t"/>
                <a:pathLst>
                  <a:path extrusionOk="0" h="77719" w="83428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3077675" y="7144734"/>
                <a:ext cx="1927197" cy="1319656"/>
              </a:xfrm>
              <a:custGeom>
                <a:rect b="b" l="l" r="r" t="t"/>
                <a:pathLst>
                  <a:path extrusionOk="0" h="53341" w="77898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4083257" y="7963826"/>
                <a:ext cx="485028" cy="66056"/>
              </a:xfrm>
              <a:custGeom>
                <a:rect b="b" l="l" r="r" t="t"/>
                <a:pathLst>
                  <a:path extrusionOk="0" h="2670" w="19605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4465836" y="7206782"/>
                <a:ext cx="184066" cy="404227"/>
              </a:xfrm>
              <a:custGeom>
                <a:rect b="b" l="l" r="r" t="t"/>
                <a:pathLst>
                  <a:path extrusionOk="0" h="16339" w="744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" name="Google Shape;171;p17"/>
            <p:cNvGrpSpPr/>
            <p:nvPr/>
          </p:nvGrpSpPr>
          <p:grpSpPr>
            <a:xfrm rot="8905895">
              <a:off x="8402486" y="210113"/>
              <a:ext cx="491590" cy="778812"/>
              <a:chOff x="-1904298" y="1056455"/>
              <a:chExt cx="581725" cy="921611"/>
            </a:xfrm>
          </p:grpSpPr>
          <p:sp>
            <p:nvSpPr>
              <p:cNvPr id="172" name="Google Shape;172;p17"/>
              <p:cNvSpPr/>
              <p:nvPr/>
            </p:nvSpPr>
            <p:spPr>
              <a:xfrm>
                <a:off x="-1904298" y="1056455"/>
                <a:ext cx="581725" cy="887132"/>
              </a:xfrm>
              <a:custGeom>
                <a:rect b="b" l="l" r="r" t="t"/>
                <a:pathLst>
                  <a:path extrusionOk="0" h="58249" w="38196">
                    <a:moveTo>
                      <a:pt x="34903" y="0"/>
                    </a:moveTo>
                    <a:cubicBezTo>
                      <a:pt x="34867" y="0"/>
                      <a:pt x="34830" y="5"/>
                      <a:pt x="34790" y="15"/>
                    </a:cubicBezTo>
                    <a:cubicBezTo>
                      <a:pt x="28206" y="1801"/>
                      <a:pt x="22396" y="5385"/>
                      <a:pt x="17002" y="9468"/>
                    </a:cubicBezTo>
                    <a:cubicBezTo>
                      <a:pt x="11918" y="13326"/>
                      <a:pt x="6870" y="17434"/>
                      <a:pt x="3929" y="23232"/>
                    </a:cubicBezTo>
                    <a:cubicBezTo>
                      <a:pt x="1143" y="28733"/>
                      <a:pt x="179" y="34983"/>
                      <a:pt x="83" y="41103"/>
                    </a:cubicBezTo>
                    <a:cubicBezTo>
                      <a:pt x="0" y="46771"/>
                      <a:pt x="310" y="52998"/>
                      <a:pt x="4120" y="57534"/>
                    </a:cubicBezTo>
                    <a:cubicBezTo>
                      <a:pt x="4191" y="57635"/>
                      <a:pt x="4287" y="57668"/>
                      <a:pt x="4373" y="57668"/>
                    </a:cubicBezTo>
                    <a:cubicBezTo>
                      <a:pt x="4388" y="57668"/>
                      <a:pt x="4403" y="57667"/>
                      <a:pt x="4417" y="57665"/>
                    </a:cubicBezTo>
                    <a:lnTo>
                      <a:pt x="4417" y="57665"/>
                    </a:lnTo>
                    <a:cubicBezTo>
                      <a:pt x="4322" y="57903"/>
                      <a:pt x="4429" y="58248"/>
                      <a:pt x="4774" y="58248"/>
                    </a:cubicBezTo>
                    <a:cubicBezTo>
                      <a:pt x="16324" y="58213"/>
                      <a:pt x="26372" y="48259"/>
                      <a:pt x="31444" y="38674"/>
                    </a:cubicBezTo>
                    <a:cubicBezTo>
                      <a:pt x="37648" y="26983"/>
                      <a:pt x="38195" y="13278"/>
                      <a:pt x="35874" y="467"/>
                    </a:cubicBezTo>
                    <a:cubicBezTo>
                      <a:pt x="35836" y="265"/>
                      <a:pt x="35686" y="176"/>
                      <a:pt x="35526" y="176"/>
                    </a:cubicBezTo>
                    <a:cubicBezTo>
                      <a:pt x="35432" y="176"/>
                      <a:pt x="35334" y="207"/>
                      <a:pt x="35254" y="265"/>
                    </a:cubicBezTo>
                    <a:cubicBezTo>
                      <a:pt x="35205" y="116"/>
                      <a:pt x="35081" y="0"/>
                      <a:pt x="34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-1862965" y="1216748"/>
                <a:ext cx="442995" cy="761317"/>
              </a:xfrm>
              <a:custGeom>
                <a:rect b="b" l="l" r="r" t="t"/>
                <a:pathLst>
                  <a:path extrusionOk="0" h="49988" w="29087">
                    <a:moveTo>
                      <a:pt x="21381" y="0"/>
                    </a:moveTo>
                    <a:cubicBezTo>
                      <a:pt x="21179" y="0"/>
                      <a:pt x="20962" y="128"/>
                      <a:pt x="20932" y="384"/>
                    </a:cubicBezTo>
                    <a:cubicBezTo>
                      <a:pt x="20491" y="4468"/>
                      <a:pt x="20277" y="13386"/>
                      <a:pt x="20325" y="13540"/>
                    </a:cubicBezTo>
                    <a:cubicBezTo>
                      <a:pt x="17836" y="17624"/>
                      <a:pt x="15348" y="21696"/>
                      <a:pt x="12871" y="25780"/>
                    </a:cubicBezTo>
                    <a:cubicBezTo>
                      <a:pt x="12657" y="26137"/>
                      <a:pt x="12443" y="26494"/>
                      <a:pt x="12228" y="26852"/>
                    </a:cubicBezTo>
                    <a:cubicBezTo>
                      <a:pt x="10454" y="22565"/>
                      <a:pt x="9609" y="18065"/>
                      <a:pt x="9728" y="13433"/>
                    </a:cubicBezTo>
                    <a:cubicBezTo>
                      <a:pt x="9740" y="13171"/>
                      <a:pt x="9544" y="13040"/>
                      <a:pt x="9343" y="13040"/>
                    </a:cubicBezTo>
                    <a:cubicBezTo>
                      <a:pt x="9142" y="13040"/>
                      <a:pt x="8936" y="13171"/>
                      <a:pt x="8930" y="13433"/>
                    </a:cubicBezTo>
                    <a:cubicBezTo>
                      <a:pt x="8799" y="18196"/>
                      <a:pt x="9669" y="22839"/>
                      <a:pt x="11526" y="27245"/>
                    </a:cubicBezTo>
                    <a:cubicBezTo>
                      <a:pt x="11585" y="27387"/>
                      <a:pt x="11716" y="27471"/>
                      <a:pt x="11847" y="27495"/>
                    </a:cubicBezTo>
                    <a:cubicBezTo>
                      <a:pt x="8859" y="32483"/>
                      <a:pt x="6001" y="37567"/>
                      <a:pt x="3692" y="42889"/>
                    </a:cubicBezTo>
                    <a:cubicBezTo>
                      <a:pt x="1668" y="38996"/>
                      <a:pt x="834" y="34745"/>
                      <a:pt x="1227" y="30364"/>
                    </a:cubicBezTo>
                    <a:cubicBezTo>
                      <a:pt x="1251" y="30108"/>
                      <a:pt x="1063" y="29980"/>
                      <a:pt x="864" y="29980"/>
                    </a:cubicBezTo>
                    <a:cubicBezTo>
                      <a:pt x="664" y="29980"/>
                      <a:pt x="453" y="30108"/>
                      <a:pt x="429" y="30364"/>
                    </a:cubicBezTo>
                    <a:cubicBezTo>
                      <a:pt x="1" y="35019"/>
                      <a:pt x="953" y="39556"/>
                      <a:pt x="3180" y="43675"/>
                    </a:cubicBezTo>
                    <a:cubicBezTo>
                      <a:pt x="3215" y="43723"/>
                      <a:pt x="3251" y="43770"/>
                      <a:pt x="3299" y="43806"/>
                    </a:cubicBezTo>
                    <a:cubicBezTo>
                      <a:pt x="2513" y="45663"/>
                      <a:pt x="1799" y="47557"/>
                      <a:pt x="1167" y="49497"/>
                    </a:cubicBezTo>
                    <a:cubicBezTo>
                      <a:pt x="1074" y="49793"/>
                      <a:pt x="1320" y="49988"/>
                      <a:pt x="1563" y="49988"/>
                    </a:cubicBezTo>
                    <a:cubicBezTo>
                      <a:pt x="1722" y="49988"/>
                      <a:pt x="1880" y="49904"/>
                      <a:pt x="1941" y="49712"/>
                    </a:cubicBezTo>
                    <a:cubicBezTo>
                      <a:pt x="3323" y="45449"/>
                      <a:pt x="5132" y="41389"/>
                      <a:pt x="7168" y="37436"/>
                    </a:cubicBezTo>
                    <a:cubicBezTo>
                      <a:pt x="7216" y="37532"/>
                      <a:pt x="7287" y="37603"/>
                      <a:pt x="7430" y="37627"/>
                    </a:cubicBezTo>
                    <a:cubicBezTo>
                      <a:pt x="8398" y="37795"/>
                      <a:pt x="9366" y="37879"/>
                      <a:pt x="10324" y="37879"/>
                    </a:cubicBezTo>
                    <a:cubicBezTo>
                      <a:pt x="13834" y="37879"/>
                      <a:pt x="17225" y="36758"/>
                      <a:pt x="20087" y="34579"/>
                    </a:cubicBezTo>
                    <a:cubicBezTo>
                      <a:pt x="20431" y="34323"/>
                      <a:pt x="20214" y="33799"/>
                      <a:pt x="19894" y="33799"/>
                    </a:cubicBezTo>
                    <a:cubicBezTo>
                      <a:pt x="19826" y="33799"/>
                      <a:pt x="19754" y="33822"/>
                      <a:pt x="19682" y="33876"/>
                    </a:cubicBezTo>
                    <a:cubicBezTo>
                      <a:pt x="16937" y="35970"/>
                      <a:pt x="13691" y="37085"/>
                      <a:pt x="10318" y="37085"/>
                    </a:cubicBezTo>
                    <a:cubicBezTo>
                      <a:pt x="9433" y="37085"/>
                      <a:pt x="8540" y="37009"/>
                      <a:pt x="7644" y="36853"/>
                    </a:cubicBezTo>
                    <a:cubicBezTo>
                      <a:pt x="7615" y="36847"/>
                      <a:pt x="7585" y="36844"/>
                      <a:pt x="7557" y="36844"/>
                    </a:cubicBezTo>
                    <a:cubicBezTo>
                      <a:pt x="7528" y="36844"/>
                      <a:pt x="7502" y="36847"/>
                      <a:pt x="7478" y="36853"/>
                    </a:cubicBezTo>
                    <a:cubicBezTo>
                      <a:pt x="9478" y="33019"/>
                      <a:pt x="11693" y="29281"/>
                      <a:pt x="13943" y="25578"/>
                    </a:cubicBezTo>
                    <a:cubicBezTo>
                      <a:pt x="14872" y="24042"/>
                      <a:pt x="15812" y="22518"/>
                      <a:pt x="16741" y="20982"/>
                    </a:cubicBezTo>
                    <a:cubicBezTo>
                      <a:pt x="16788" y="21006"/>
                      <a:pt x="16848" y="21018"/>
                      <a:pt x="16919" y="21018"/>
                    </a:cubicBezTo>
                    <a:cubicBezTo>
                      <a:pt x="20956" y="20768"/>
                      <a:pt x="24861" y="19946"/>
                      <a:pt x="28659" y="18553"/>
                    </a:cubicBezTo>
                    <a:cubicBezTo>
                      <a:pt x="29087" y="18393"/>
                      <a:pt x="28967" y="17753"/>
                      <a:pt x="28585" y="17753"/>
                    </a:cubicBezTo>
                    <a:cubicBezTo>
                      <a:pt x="28542" y="17753"/>
                      <a:pt x="28495" y="17761"/>
                      <a:pt x="28445" y="17779"/>
                    </a:cubicBezTo>
                    <a:cubicBezTo>
                      <a:pt x="24813" y="19113"/>
                      <a:pt x="21087" y="19910"/>
                      <a:pt x="17229" y="20184"/>
                    </a:cubicBezTo>
                    <a:cubicBezTo>
                      <a:pt x="21075" y="13874"/>
                      <a:pt x="24944" y="7564"/>
                      <a:pt x="28790" y="1265"/>
                    </a:cubicBezTo>
                    <a:cubicBezTo>
                      <a:pt x="28979" y="953"/>
                      <a:pt x="28702" y="663"/>
                      <a:pt x="28427" y="663"/>
                    </a:cubicBezTo>
                    <a:cubicBezTo>
                      <a:pt x="28303" y="663"/>
                      <a:pt x="28180" y="721"/>
                      <a:pt x="28099" y="860"/>
                    </a:cubicBezTo>
                    <a:cubicBezTo>
                      <a:pt x="25790" y="4635"/>
                      <a:pt x="23468" y="8409"/>
                      <a:pt x="21158" y="12183"/>
                    </a:cubicBezTo>
                    <a:cubicBezTo>
                      <a:pt x="21134" y="8242"/>
                      <a:pt x="21313" y="4313"/>
                      <a:pt x="21741" y="384"/>
                    </a:cubicBezTo>
                    <a:cubicBezTo>
                      <a:pt x="21771" y="128"/>
                      <a:pt x="21584" y="0"/>
                      <a:pt x="213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4" name="Google Shape;174;p17"/>
            <p:cNvSpPr/>
            <p:nvPr/>
          </p:nvSpPr>
          <p:spPr>
            <a:xfrm flipH="1" rot="10800000">
              <a:off x="7676500" y="-6"/>
              <a:ext cx="1430684" cy="365231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3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8"/>
          <p:cNvGrpSpPr/>
          <p:nvPr/>
        </p:nvGrpSpPr>
        <p:grpSpPr>
          <a:xfrm flipH="1" rot="199848">
            <a:off x="1146238" y="3853117"/>
            <a:ext cx="581719" cy="921601"/>
            <a:chOff x="-1904298" y="1056455"/>
            <a:chExt cx="581725" cy="921611"/>
          </a:xfrm>
        </p:grpSpPr>
        <p:sp>
          <p:nvSpPr>
            <p:cNvPr id="177" name="Google Shape;177;p18"/>
            <p:cNvSpPr/>
            <p:nvPr/>
          </p:nvSpPr>
          <p:spPr>
            <a:xfrm>
              <a:off x="-1904298" y="1056455"/>
              <a:ext cx="581725" cy="887132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-1862965" y="1216748"/>
              <a:ext cx="442995" cy="761317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" name="Google Shape;179;p18"/>
          <p:cNvGrpSpPr/>
          <p:nvPr/>
        </p:nvGrpSpPr>
        <p:grpSpPr>
          <a:xfrm flipH="1">
            <a:off x="1561015" y="3934149"/>
            <a:ext cx="878448" cy="863379"/>
            <a:chOff x="-5358445" y="839844"/>
            <a:chExt cx="1391711" cy="1367837"/>
          </a:xfrm>
        </p:grpSpPr>
        <p:sp>
          <p:nvSpPr>
            <p:cNvPr id="180" name="Google Shape;180;p18"/>
            <p:cNvSpPr/>
            <p:nvPr/>
          </p:nvSpPr>
          <p:spPr>
            <a:xfrm>
              <a:off x="-5358445" y="839844"/>
              <a:ext cx="1391711" cy="1367419"/>
            </a:xfrm>
            <a:custGeom>
              <a:rect b="b" l="l" r="r" t="t"/>
              <a:pathLst>
                <a:path extrusionOk="0" h="49029" w="4990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-5168235" y="1050330"/>
              <a:ext cx="1163208" cy="1157351"/>
            </a:xfrm>
            <a:custGeom>
              <a:rect b="b" l="l" r="r" t="t"/>
              <a:pathLst>
                <a:path extrusionOk="0" h="41497" w="41707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" name="Google Shape;182;p18"/>
          <p:cNvGrpSpPr/>
          <p:nvPr/>
        </p:nvGrpSpPr>
        <p:grpSpPr>
          <a:xfrm flipH="1" rot="1263781">
            <a:off x="538221" y="4030012"/>
            <a:ext cx="890375" cy="822935"/>
            <a:chOff x="-1855532" y="1600966"/>
            <a:chExt cx="890361" cy="822923"/>
          </a:xfrm>
        </p:grpSpPr>
        <p:sp>
          <p:nvSpPr>
            <p:cNvPr id="183" name="Google Shape;183;p18"/>
            <p:cNvSpPr/>
            <p:nvPr/>
          </p:nvSpPr>
          <p:spPr>
            <a:xfrm>
              <a:off x="-1855532" y="1600966"/>
              <a:ext cx="890361" cy="822923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-1801299" y="1673750"/>
              <a:ext cx="648448" cy="672557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18"/>
          <p:cNvGrpSpPr/>
          <p:nvPr/>
        </p:nvGrpSpPr>
        <p:grpSpPr>
          <a:xfrm flipH="1">
            <a:off x="1" y="2854047"/>
            <a:ext cx="9144001" cy="2289456"/>
            <a:chOff x="271750" y="2423875"/>
            <a:chExt cx="7077400" cy="1772025"/>
          </a:xfrm>
        </p:grpSpPr>
        <p:sp>
          <p:nvSpPr>
            <p:cNvPr id="186" name="Google Shape;186;p18"/>
            <p:cNvSpPr/>
            <p:nvPr/>
          </p:nvSpPr>
          <p:spPr>
            <a:xfrm>
              <a:off x="277700" y="2423875"/>
              <a:ext cx="7071450" cy="1772025"/>
            </a:xfrm>
            <a:custGeom>
              <a:rect b="b" l="l" r="r" t="t"/>
              <a:pathLst>
                <a:path extrusionOk="0" h="70881" w="282858">
                  <a:moveTo>
                    <a:pt x="57528" y="1"/>
                  </a:moveTo>
                  <a:cubicBezTo>
                    <a:pt x="37107" y="1"/>
                    <a:pt x="17867" y="6326"/>
                    <a:pt x="1" y="16029"/>
                  </a:cubicBezTo>
                  <a:lnTo>
                    <a:pt x="1" y="70881"/>
                  </a:lnTo>
                  <a:lnTo>
                    <a:pt x="282857" y="70881"/>
                  </a:lnTo>
                  <a:lnTo>
                    <a:pt x="282857" y="53831"/>
                  </a:lnTo>
                  <a:cubicBezTo>
                    <a:pt x="276183" y="53941"/>
                    <a:pt x="269511" y="54030"/>
                    <a:pt x="262852" y="54030"/>
                  </a:cubicBezTo>
                  <a:cubicBezTo>
                    <a:pt x="230491" y="54030"/>
                    <a:pt x="198425" y="51930"/>
                    <a:pt x="167736" y="39913"/>
                  </a:cubicBezTo>
                  <a:cubicBezTo>
                    <a:pt x="131005" y="25530"/>
                    <a:pt x="101025" y="967"/>
                    <a:pt x="59794" y="27"/>
                  </a:cubicBezTo>
                  <a:cubicBezTo>
                    <a:pt x="59037" y="10"/>
                    <a:pt x="58282" y="1"/>
                    <a:pt x="57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271750" y="3380525"/>
              <a:ext cx="1876450" cy="815375"/>
            </a:xfrm>
            <a:custGeom>
              <a:rect b="b" l="l" r="r" t="t"/>
              <a:pathLst>
                <a:path extrusionOk="0" h="32615" w="75058">
                  <a:moveTo>
                    <a:pt x="26971" y="1"/>
                  </a:moveTo>
                  <a:cubicBezTo>
                    <a:pt x="16792" y="1"/>
                    <a:pt x="7040" y="5763"/>
                    <a:pt x="2429" y="15589"/>
                  </a:cubicBezTo>
                  <a:cubicBezTo>
                    <a:pt x="2382" y="15684"/>
                    <a:pt x="2358" y="15779"/>
                    <a:pt x="2310" y="15875"/>
                  </a:cubicBezTo>
                  <a:cubicBezTo>
                    <a:pt x="1453" y="16946"/>
                    <a:pt x="679" y="18065"/>
                    <a:pt x="0" y="19244"/>
                  </a:cubicBezTo>
                  <a:lnTo>
                    <a:pt x="0" y="32615"/>
                  </a:lnTo>
                  <a:lnTo>
                    <a:pt x="75057" y="32615"/>
                  </a:lnTo>
                  <a:cubicBezTo>
                    <a:pt x="73819" y="28007"/>
                    <a:pt x="70640" y="23959"/>
                    <a:pt x="65985" y="21768"/>
                  </a:cubicBezTo>
                  <a:cubicBezTo>
                    <a:pt x="63680" y="20692"/>
                    <a:pt x="61256" y="20183"/>
                    <a:pt x="58871" y="20183"/>
                  </a:cubicBezTo>
                  <a:cubicBezTo>
                    <a:pt x="56981" y="20183"/>
                    <a:pt x="55116" y="20503"/>
                    <a:pt x="53352" y="21113"/>
                  </a:cubicBezTo>
                  <a:cubicBezTo>
                    <a:pt x="51566" y="13255"/>
                    <a:pt x="46328" y="6266"/>
                    <a:pt x="38470" y="2575"/>
                  </a:cubicBezTo>
                  <a:cubicBezTo>
                    <a:pt x="34746" y="828"/>
                    <a:pt x="30828" y="1"/>
                    <a:pt x="269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1828200" y="3808500"/>
              <a:ext cx="1499600" cy="387400"/>
            </a:xfrm>
            <a:custGeom>
              <a:rect b="b" l="l" r="r" t="t"/>
              <a:pathLst>
                <a:path extrusionOk="0" h="15496" w="59984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chemeClr val="lt1">
                <a:alpha val="44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18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18"/>
          <p:cNvSpPr txBox="1"/>
          <p:nvPr>
            <p:ph idx="2" type="title"/>
          </p:nvPr>
        </p:nvSpPr>
        <p:spPr>
          <a:xfrm>
            <a:off x="1087250" y="1758450"/>
            <a:ext cx="1813800" cy="49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91" name="Google Shape;191;p18"/>
          <p:cNvSpPr txBox="1"/>
          <p:nvPr>
            <p:ph idx="1" type="subTitle"/>
          </p:nvPr>
        </p:nvSpPr>
        <p:spPr>
          <a:xfrm>
            <a:off x="1087250" y="2237950"/>
            <a:ext cx="1813800" cy="166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2" name="Google Shape;192;p18"/>
          <p:cNvSpPr txBox="1"/>
          <p:nvPr>
            <p:ph idx="3" type="title"/>
          </p:nvPr>
        </p:nvSpPr>
        <p:spPr>
          <a:xfrm>
            <a:off x="3665025" y="1758450"/>
            <a:ext cx="1813800" cy="49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93" name="Google Shape;193;p18"/>
          <p:cNvSpPr txBox="1"/>
          <p:nvPr>
            <p:ph idx="4" type="subTitle"/>
          </p:nvPr>
        </p:nvSpPr>
        <p:spPr>
          <a:xfrm>
            <a:off x="3665100" y="2237950"/>
            <a:ext cx="1813800" cy="166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4" name="Google Shape;194;p18"/>
          <p:cNvSpPr txBox="1"/>
          <p:nvPr>
            <p:ph idx="5" type="title"/>
          </p:nvPr>
        </p:nvSpPr>
        <p:spPr>
          <a:xfrm>
            <a:off x="6242950" y="1758450"/>
            <a:ext cx="1801200" cy="49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95" name="Google Shape;195;p18"/>
          <p:cNvSpPr txBox="1"/>
          <p:nvPr>
            <p:ph idx="6" type="subTitle"/>
          </p:nvPr>
        </p:nvSpPr>
        <p:spPr>
          <a:xfrm>
            <a:off x="6242950" y="2237950"/>
            <a:ext cx="1813800" cy="166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8" name="Google Shape;198;p19"/>
          <p:cNvSpPr txBox="1"/>
          <p:nvPr>
            <p:ph idx="2" type="title"/>
          </p:nvPr>
        </p:nvSpPr>
        <p:spPr>
          <a:xfrm>
            <a:off x="5441500" y="937950"/>
            <a:ext cx="27069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99" name="Google Shape;199;p19"/>
          <p:cNvSpPr txBox="1"/>
          <p:nvPr>
            <p:ph idx="1" type="subTitle"/>
          </p:nvPr>
        </p:nvSpPr>
        <p:spPr>
          <a:xfrm>
            <a:off x="5441500" y="1326294"/>
            <a:ext cx="30846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00" name="Google Shape;200;p19"/>
          <p:cNvSpPr txBox="1"/>
          <p:nvPr>
            <p:ph idx="3" type="title"/>
          </p:nvPr>
        </p:nvSpPr>
        <p:spPr>
          <a:xfrm>
            <a:off x="4549625" y="2110397"/>
            <a:ext cx="27069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01" name="Google Shape;201;p19"/>
          <p:cNvSpPr txBox="1"/>
          <p:nvPr>
            <p:ph idx="4" type="subTitle"/>
          </p:nvPr>
        </p:nvSpPr>
        <p:spPr>
          <a:xfrm>
            <a:off x="4549625" y="2498741"/>
            <a:ext cx="30846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02" name="Google Shape;202;p19"/>
          <p:cNvSpPr txBox="1"/>
          <p:nvPr>
            <p:ph idx="5" type="title"/>
          </p:nvPr>
        </p:nvSpPr>
        <p:spPr>
          <a:xfrm>
            <a:off x="5441500" y="3447503"/>
            <a:ext cx="27069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03" name="Google Shape;203;p19"/>
          <p:cNvSpPr txBox="1"/>
          <p:nvPr>
            <p:ph idx="6" type="subTitle"/>
          </p:nvPr>
        </p:nvSpPr>
        <p:spPr>
          <a:xfrm>
            <a:off x="5441500" y="3835847"/>
            <a:ext cx="30846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6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0"/>
          <p:cNvGrpSpPr/>
          <p:nvPr/>
        </p:nvGrpSpPr>
        <p:grpSpPr>
          <a:xfrm>
            <a:off x="-300" y="3427904"/>
            <a:ext cx="9143704" cy="1715603"/>
            <a:chOff x="377798" y="3469600"/>
            <a:chExt cx="7110743" cy="1334165"/>
          </a:xfrm>
        </p:grpSpPr>
        <p:sp>
          <p:nvSpPr>
            <p:cNvPr id="206" name="Google Shape;206;p20"/>
            <p:cNvSpPr/>
            <p:nvPr/>
          </p:nvSpPr>
          <p:spPr>
            <a:xfrm>
              <a:off x="2934275" y="3745525"/>
              <a:ext cx="1009075" cy="526875"/>
            </a:xfrm>
            <a:custGeom>
              <a:rect b="b" l="l" r="r" t="t"/>
              <a:pathLst>
                <a:path extrusionOk="0" h="21075" w="40363">
                  <a:moveTo>
                    <a:pt x="20277" y="1"/>
                  </a:moveTo>
                  <a:cubicBezTo>
                    <a:pt x="16705" y="1"/>
                    <a:pt x="13574" y="1834"/>
                    <a:pt x="11752" y="4608"/>
                  </a:cubicBezTo>
                  <a:cubicBezTo>
                    <a:pt x="11327" y="5242"/>
                    <a:pt x="10616" y="5583"/>
                    <a:pt x="9876" y="5583"/>
                  </a:cubicBezTo>
                  <a:cubicBezTo>
                    <a:pt x="9684" y="5583"/>
                    <a:pt x="9491" y="5560"/>
                    <a:pt x="9300" y="5513"/>
                  </a:cubicBezTo>
                  <a:cubicBezTo>
                    <a:pt x="8728" y="5382"/>
                    <a:pt x="8133" y="5299"/>
                    <a:pt x="7514" y="5299"/>
                  </a:cubicBezTo>
                  <a:cubicBezTo>
                    <a:pt x="3358" y="5299"/>
                    <a:pt x="1" y="8657"/>
                    <a:pt x="1" y="12812"/>
                  </a:cubicBezTo>
                  <a:cubicBezTo>
                    <a:pt x="1" y="16955"/>
                    <a:pt x="3358" y="20313"/>
                    <a:pt x="7514" y="20313"/>
                  </a:cubicBezTo>
                  <a:cubicBezTo>
                    <a:pt x="9204" y="20313"/>
                    <a:pt x="10764" y="19753"/>
                    <a:pt x="12026" y="18813"/>
                  </a:cubicBezTo>
                  <a:cubicBezTo>
                    <a:pt x="12454" y="18488"/>
                    <a:pt x="12967" y="18320"/>
                    <a:pt x="13478" y="18320"/>
                  </a:cubicBezTo>
                  <a:cubicBezTo>
                    <a:pt x="13905" y="18320"/>
                    <a:pt x="14331" y="18438"/>
                    <a:pt x="14705" y="18682"/>
                  </a:cubicBezTo>
                  <a:cubicBezTo>
                    <a:pt x="16312" y="19729"/>
                    <a:pt x="18217" y="20337"/>
                    <a:pt x="20277" y="20337"/>
                  </a:cubicBezTo>
                  <a:cubicBezTo>
                    <a:pt x="21361" y="20337"/>
                    <a:pt x="22396" y="20170"/>
                    <a:pt x="23373" y="19860"/>
                  </a:cubicBezTo>
                  <a:cubicBezTo>
                    <a:pt x="23615" y="19784"/>
                    <a:pt x="23866" y="19745"/>
                    <a:pt x="24114" y="19745"/>
                  </a:cubicBezTo>
                  <a:cubicBezTo>
                    <a:pt x="24525" y="19745"/>
                    <a:pt x="24929" y="19852"/>
                    <a:pt x="25278" y="20075"/>
                  </a:cubicBezTo>
                  <a:cubicBezTo>
                    <a:pt x="26314" y="20706"/>
                    <a:pt x="27516" y="21075"/>
                    <a:pt x="28814" y="21075"/>
                  </a:cubicBezTo>
                  <a:cubicBezTo>
                    <a:pt x="30409" y="21075"/>
                    <a:pt x="31886" y="20515"/>
                    <a:pt x="33041" y="19575"/>
                  </a:cubicBezTo>
                  <a:cubicBezTo>
                    <a:pt x="33472" y="19231"/>
                    <a:pt x="34006" y="19037"/>
                    <a:pt x="34544" y="19037"/>
                  </a:cubicBezTo>
                  <a:cubicBezTo>
                    <a:pt x="34808" y="19037"/>
                    <a:pt x="35072" y="19084"/>
                    <a:pt x="35327" y="19182"/>
                  </a:cubicBezTo>
                  <a:cubicBezTo>
                    <a:pt x="35743" y="19360"/>
                    <a:pt x="36208" y="19444"/>
                    <a:pt x="36684" y="19444"/>
                  </a:cubicBezTo>
                  <a:cubicBezTo>
                    <a:pt x="38720" y="19444"/>
                    <a:pt x="40363" y="17801"/>
                    <a:pt x="40363" y="15776"/>
                  </a:cubicBezTo>
                  <a:cubicBezTo>
                    <a:pt x="40363" y="13741"/>
                    <a:pt x="38720" y="12097"/>
                    <a:pt x="36684" y="12097"/>
                  </a:cubicBezTo>
                  <a:lnTo>
                    <a:pt x="36672" y="12097"/>
                  </a:lnTo>
                  <a:cubicBezTo>
                    <a:pt x="35827" y="12097"/>
                    <a:pt x="35029" y="11693"/>
                    <a:pt x="34600" y="10966"/>
                  </a:cubicBezTo>
                  <a:cubicBezTo>
                    <a:pt x="33838" y="9680"/>
                    <a:pt x="32660" y="8668"/>
                    <a:pt x="31231" y="8121"/>
                  </a:cubicBezTo>
                  <a:cubicBezTo>
                    <a:pt x="30612" y="7871"/>
                    <a:pt x="30100" y="7394"/>
                    <a:pt x="29874" y="6752"/>
                  </a:cubicBezTo>
                  <a:cubicBezTo>
                    <a:pt x="28469" y="2823"/>
                    <a:pt x="24706" y="1"/>
                    <a:pt x="20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4838100" y="3469600"/>
              <a:ext cx="2018425" cy="1053725"/>
            </a:xfrm>
            <a:custGeom>
              <a:rect b="b" l="l" r="r" t="t"/>
              <a:pathLst>
                <a:path extrusionOk="0" h="42149" w="80737">
                  <a:moveTo>
                    <a:pt x="40565" y="1"/>
                  </a:moveTo>
                  <a:cubicBezTo>
                    <a:pt x="34671" y="1"/>
                    <a:pt x="29373" y="2489"/>
                    <a:pt x="25658" y="6478"/>
                  </a:cubicBezTo>
                  <a:cubicBezTo>
                    <a:pt x="23157" y="9151"/>
                    <a:pt x="19680" y="10629"/>
                    <a:pt x="16026" y="10629"/>
                  </a:cubicBezTo>
                  <a:cubicBezTo>
                    <a:pt x="15872" y="10629"/>
                    <a:pt x="15717" y="10626"/>
                    <a:pt x="15562" y="10621"/>
                  </a:cubicBezTo>
                  <a:cubicBezTo>
                    <a:pt x="15383" y="10609"/>
                    <a:pt x="15216" y="10609"/>
                    <a:pt x="15038" y="10609"/>
                  </a:cubicBezTo>
                  <a:cubicBezTo>
                    <a:pt x="6727" y="10609"/>
                    <a:pt x="0" y="17324"/>
                    <a:pt x="0" y="25623"/>
                  </a:cubicBezTo>
                  <a:cubicBezTo>
                    <a:pt x="0" y="33910"/>
                    <a:pt x="6727" y="40625"/>
                    <a:pt x="15038" y="40625"/>
                  </a:cubicBezTo>
                  <a:cubicBezTo>
                    <a:pt x="19705" y="40625"/>
                    <a:pt x="23872" y="38505"/>
                    <a:pt x="26623" y="35184"/>
                  </a:cubicBezTo>
                  <a:cubicBezTo>
                    <a:pt x="30278" y="38589"/>
                    <a:pt x="35171" y="40684"/>
                    <a:pt x="40565" y="40684"/>
                  </a:cubicBezTo>
                  <a:cubicBezTo>
                    <a:pt x="43529" y="40684"/>
                    <a:pt x="46351" y="40053"/>
                    <a:pt x="48887" y="38910"/>
                  </a:cubicBezTo>
                  <a:cubicBezTo>
                    <a:pt x="51233" y="40922"/>
                    <a:pt x="54293" y="42149"/>
                    <a:pt x="57638" y="42149"/>
                  </a:cubicBezTo>
                  <a:cubicBezTo>
                    <a:pt x="61984" y="42149"/>
                    <a:pt x="65854" y="40077"/>
                    <a:pt x="68306" y="36874"/>
                  </a:cubicBezTo>
                  <a:cubicBezTo>
                    <a:pt x="69628" y="38124"/>
                    <a:pt x="71414" y="38898"/>
                    <a:pt x="73378" y="38898"/>
                  </a:cubicBezTo>
                  <a:cubicBezTo>
                    <a:pt x="77438" y="38898"/>
                    <a:pt x="80736" y="35600"/>
                    <a:pt x="80736" y="31540"/>
                  </a:cubicBezTo>
                  <a:cubicBezTo>
                    <a:pt x="80736" y="27480"/>
                    <a:pt x="77438" y="24194"/>
                    <a:pt x="73378" y="24194"/>
                  </a:cubicBezTo>
                  <a:lnTo>
                    <a:pt x="73343" y="24194"/>
                  </a:lnTo>
                  <a:cubicBezTo>
                    <a:pt x="73331" y="24194"/>
                    <a:pt x="73318" y="24194"/>
                    <a:pt x="73306" y="24194"/>
                  </a:cubicBezTo>
                  <a:cubicBezTo>
                    <a:pt x="71641" y="24194"/>
                    <a:pt x="70062" y="23386"/>
                    <a:pt x="69211" y="21944"/>
                  </a:cubicBezTo>
                  <a:cubicBezTo>
                    <a:pt x="67925" y="19777"/>
                    <a:pt x="66044" y="17991"/>
                    <a:pt x="63782" y="16824"/>
                  </a:cubicBezTo>
                  <a:cubicBezTo>
                    <a:pt x="61734" y="15764"/>
                    <a:pt x="60091" y="14086"/>
                    <a:pt x="59139" y="11978"/>
                  </a:cubicBezTo>
                  <a:cubicBezTo>
                    <a:pt x="55948" y="4918"/>
                    <a:pt x="48840" y="1"/>
                    <a:pt x="405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377798" y="4155401"/>
              <a:ext cx="7110743" cy="648364"/>
            </a:xfrm>
            <a:custGeom>
              <a:rect b="b" l="l" r="r" t="t"/>
              <a:pathLst>
                <a:path extrusionOk="0" h="28409" w="285572">
                  <a:moveTo>
                    <a:pt x="1" y="1"/>
                  </a:moveTo>
                  <a:lnTo>
                    <a:pt x="1" y="28409"/>
                  </a:lnTo>
                  <a:lnTo>
                    <a:pt x="285572" y="28409"/>
                  </a:lnTo>
                  <a:lnTo>
                    <a:pt x="2855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20"/>
          <p:cNvSpPr txBox="1"/>
          <p:nvPr>
            <p:ph type="title"/>
          </p:nvPr>
        </p:nvSpPr>
        <p:spPr>
          <a:xfrm>
            <a:off x="717525" y="905150"/>
            <a:ext cx="2183400" cy="3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10" name="Google Shape;210;p20"/>
          <p:cNvSpPr txBox="1"/>
          <p:nvPr>
            <p:ph idx="1" type="subTitle"/>
          </p:nvPr>
        </p:nvSpPr>
        <p:spPr>
          <a:xfrm>
            <a:off x="3343550" y="1515050"/>
            <a:ext cx="15291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11" name="Google Shape;211;p20"/>
          <p:cNvSpPr txBox="1"/>
          <p:nvPr>
            <p:ph idx="2" type="title"/>
          </p:nvPr>
        </p:nvSpPr>
        <p:spPr>
          <a:xfrm>
            <a:off x="3343550" y="1130825"/>
            <a:ext cx="15291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2" name="Google Shape;212;p20"/>
          <p:cNvSpPr txBox="1"/>
          <p:nvPr>
            <p:ph idx="3" type="subTitle"/>
          </p:nvPr>
        </p:nvSpPr>
        <p:spPr>
          <a:xfrm>
            <a:off x="5120450" y="1515050"/>
            <a:ext cx="15291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13" name="Google Shape;213;p20"/>
          <p:cNvSpPr txBox="1"/>
          <p:nvPr>
            <p:ph idx="4" type="title"/>
          </p:nvPr>
        </p:nvSpPr>
        <p:spPr>
          <a:xfrm>
            <a:off x="5120463" y="1130825"/>
            <a:ext cx="15291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4" name="Google Shape;214;p20"/>
          <p:cNvSpPr txBox="1"/>
          <p:nvPr>
            <p:ph idx="5" type="subTitle"/>
          </p:nvPr>
        </p:nvSpPr>
        <p:spPr>
          <a:xfrm>
            <a:off x="6897375" y="1515050"/>
            <a:ext cx="15291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6" type="title"/>
          </p:nvPr>
        </p:nvSpPr>
        <p:spPr>
          <a:xfrm>
            <a:off x="6897375" y="1130825"/>
            <a:ext cx="15291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489925" y="2573725"/>
            <a:ext cx="2288400" cy="7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489925" y="1220113"/>
            <a:ext cx="1132200" cy="13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489925" y="3205500"/>
            <a:ext cx="24522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3">
  <p:cSld name="CUSTOM_13">
    <p:bg>
      <p:bgPr>
        <a:solidFill>
          <a:schemeClr val="dk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/>
          <p:nvPr/>
        </p:nvSpPr>
        <p:spPr>
          <a:xfrm flipH="1">
            <a:off x="3222649" y="1592997"/>
            <a:ext cx="5854826" cy="2933425"/>
          </a:xfrm>
          <a:custGeom>
            <a:rect b="b" l="l" r="r" t="t"/>
            <a:pathLst>
              <a:path extrusionOk="0" h="113205" w="225946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chemeClr val="lt1">
              <a:alpha val="31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"/>
          <p:cNvSpPr/>
          <p:nvPr/>
        </p:nvSpPr>
        <p:spPr>
          <a:xfrm>
            <a:off x="70" y="850947"/>
            <a:ext cx="8179245" cy="4098021"/>
          </a:xfrm>
          <a:custGeom>
            <a:rect b="b" l="l" r="r" t="t"/>
            <a:pathLst>
              <a:path extrusionOk="0" h="113205" w="225946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chemeClr val="lt1">
              <a:alpha val="44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"/>
          <p:cNvSpPr/>
          <p:nvPr/>
        </p:nvSpPr>
        <p:spPr>
          <a:xfrm>
            <a:off x="82" y="3040134"/>
            <a:ext cx="9143830" cy="2103365"/>
          </a:xfrm>
          <a:custGeom>
            <a:rect b="b" l="l" r="r" t="t"/>
            <a:pathLst>
              <a:path extrusionOk="0" h="58104" w="252592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" name="Google Shape;221;p21"/>
          <p:cNvSpPr txBox="1"/>
          <p:nvPr>
            <p:ph idx="1" type="subTitle"/>
          </p:nvPr>
        </p:nvSpPr>
        <p:spPr>
          <a:xfrm>
            <a:off x="1162550" y="2509075"/>
            <a:ext cx="19848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2" name="Google Shape;222;p21"/>
          <p:cNvSpPr txBox="1"/>
          <p:nvPr>
            <p:ph idx="2" type="title"/>
          </p:nvPr>
        </p:nvSpPr>
        <p:spPr>
          <a:xfrm>
            <a:off x="1162538" y="3737250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23" name="Google Shape;223;p21"/>
          <p:cNvSpPr txBox="1"/>
          <p:nvPr>
            <p:ph idx="3" type="subTitle"/>
          </p:nvPr>
        </p:nvSpPr>
        <p:spPr>
          <a:xfrm>
            <a:off x="3579600" y="2509075"/>
            <a:ext cx="19848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4" type="title"/>
          </p:nvPr>
        </p:nvSpPr>
        <p:spPr>
          <a:xfrm>
            <a:off x="3579588" y="3737250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25" name="Google Shape;225;p21"/>
          <p:cNvSpPr txBox="1"/>
          <p:nvPr>
            <p:ph idx="5" type="subTitle"/>
          </p:nvPr>
        </p:nvSpPr>
        <p:spPr>
          <a:xfrm>
            <a:off x="5996650" y="2509075"/>
            <a:ext cx="19848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6" name="Google Shape;226;p21"/>
          <p:cNvSpPr txBox="1"/>
          <p:nvPr>
            <p:ph idx="6" type="title"/>
          </p:nvPr>
        </p:nvSpPr>
        <p:spPr>
          <a:xfrm>
            <a:off x="5996638" y="3737250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7">
    <p:bg>
      <p:bgPr>
        <a:solidFill>
          <a:schemeClr val="dk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29" name="Google Shape;229;p22"/>
          <p:cNvGrpSpPr/>
          <p:nvPr/>
        </p:nvGrpSpPr>
        <p:grpSpPr>
          <a:xfrm>
            <a:off x="5496559" y="4259725"/>
            <a:ext cx="3647441" cy="883785"/>
            <a:chOff x="5496559" y="4280025"/>
            <a:chExt cx="3647441" cy="883785"/>
          </a:xfrm>
        </p:grpSpPr>
        <p:sp>
          <p:nvSpPr>
            <p:cNvPr id="230" name="Google Shape;230;p22"/>
            <p:cNvSpPr/>
            <p:nvPr/>
          </p:nvSpPr>
          <p:spPr>
            <a:xfrm flipH="1">
              <a:off x="7110116" y="4280025"/>
              <a:ext cx="2033884" cy="883785"/>
            </a:xfrm>
            <a:custGeom>
              <a:rect b="b" l="l" r="r" t="t"/>
              <a:pathLst>
                <a:path extrusionOk="0" h="32615" w="75058">
                  <a:moveTo>
                    <a:pt x="26971" y="1"/>
                  </a:moveTo>
                  <a:cubicBezTo>
                    <a:pt x="16792" y="1"/>
                    <a:pt x="7040" y="5763"/>
                    <a:pt x="2429" y="15589"/>
                  </a:cubicBezTo>
                  <a:cubicBezTo>
                    <a:pt x="2382" y="15684"/>
                    <a:pt x="2358" y="15779"/>
                    <a:pt x="2310" y="15875"/>
                  </a:cubicBezTo>
                  <a:cubicBezTo>
                    <a:pt x="1453" y="16946"/>
                    <a:pt x="679" y="18065"/>
                    <a:pt x="0" y="19244"/>
                  </a:cubicBezTo>
                  <a:lnTo>
                    <a:pt x="0" y="32615"/>
                  </a:lnTo>
                  <a:lnTo>
                    <a:pt x="75057" y="32615"/>
                  </a:lnTo>
                  <a:cubicBezTo>
                    <a:pt x="73819" y="28007"/>
                    <a:pt x="70640" y="23959"/>
                    <a:pt x="65985" y="21768"/>
                  </a:cubicBezTo>
                  <a:cubicBezTo>
                    <a:pt x="63680" y="20692"/>
                    <a:pt x="61256" y="20183"/>
                    <a:pt x="58871" y="20183"/>
                  </a:cubicBezTo>
                  <a:cubicBezTo>
                    <a:pt x="56981" y="20183"/>
                    <a:pt x="55116" y="20503"/>
                    <a:pt x="53352" y="21113"/>
                  </a:cubicBezTo>
                  <a:cubicBezTo>
                    <a:pt x="51566" y="13255"/>
                    <a:pt x="46328" y="6266"/>
                    <a:pt x="38470" y="2575"/>
                  </a:cubicBezTo>
                  <a:cubicBezTo>
                    <a:pt x="34746" y="828"/>
                    <a:pt x="30828" y="1"/>
                    <a:pt x="26971" y="1"/>
                  </a:cubicBezTo>
                  <a:close/>
                </a:path>
              </a:pathLst>
            </a:custGeom>
            <a:solidFill>
              <a:schemeClr val="lt1">
                <a:alpha val="44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5496559" y="4663290"/>
              <a:ext cx="1937483" cy="500521"/>
            </a:xfrm>
            <a:custGeom>
              <a:rect b="b" l="l" r="r" t="t"/>
              <a:pathLst>
                <a:path extrusionOk="0" h="15496" w="59984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chemeClr val="lt1">
                <a:alpha val="44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4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23"/>
          <p:cNvGrpSpPr/>
          <p:nvPr/>
        </p:nvGrpSpPr>
        <p:grpSpPr>
          <a:xfrm rot="-199848">
            <a:off x="7416046" y="3853117"/>
            <a:ext cx="581719" cy="921601"/>
            <a:chOff x="-1904298" y="1056455"/>
            <a:chExt cx="581725" cy="921611"/>
          </a:xfrm>
        </p:grpSpPr>
        <p:sp>
          <p:nvSpPr>
            <p:cNvPr id="234" name="Google Shape;234;p23"/>
            <p:cNvSpPr/>
            <p:nvPr/>
          </p:nvSpPr>
          <p:spPr>
            <a:xfrm>
              <a:off x="-1904298" y="1056455"/>
              <a:ext cx="581725" cy="887132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-1862965" y="1216748"/>
              <a:ext cx="442995" cy="761317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" name="Google Shape;236;p23"/>
          <p:cNvGrpSpPr/>
          <p:nvPr/>
        </p:nvGrpSpPr>
        <p:grpSpPr>
          <a:xfrm>
            <a:off x="6704539" y="3934149"/>
            <a:ext cx="878448" cy="863379"/>
            <a:chOff x="-5358445" y="839844"/>
            <a:chExt cx="1391711" cy="1367837"/>
          </a:xfrm>
        </p:grpSpPr>
        <p:sp>
          <p:nvSpPr>
            <p:cNvPr id="237" name="Google Shape;237;p23"/>
            <p:cNvSpPr/>
            <p:nvPr/>
          </p:nvSpPr>
          <p:spPr>
            <a:xfrm>
              <a:off x="-5358445" y="839844"/>
              <a:ext cx="1391711" cy="1367419"/>
            </a:xfrm>
            <a:custGeom>
              <a:rect b="b" l="l" r="r" t="t"/>
              <a:pathLst>
                <a:path extrusionOk="0" h="49029" w="4990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-5168235" y="1050330"/>
              <a:ext cx="1163208" cy="1157351"/>
            </a:xfrm>
            <a:custGeom>
              <a:rect b="b" l="l" r="r" t="t"/>
              <a:pathLst>
                <a:path extrusionOk="0" h="41497" w="41707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" name="Google Shape;239;p23"/>
          <p:cNvGrpSpPr/>
          <p:nvPr/>
        </p:nvGrpSpPr>
        <p:grpSpPr>
          <a:xfrm rot="-1263781">
            <a:off x="7715407" y="4030012"/>
            <a:ext cx="890375" cy="822935"/>
            <a:chOff x="-1855532" y="1600966"/>
            <a:chExt cx="890361" cy="822923"/>
          </a:xfrm>
        </p:grpSpPr>
        <p:sp>
          <p:nvSpPr>
            <p:cNvPr id="240" name="Google Shape;240;p23"/>
            <p:cNvSpPr/>
            <p:nvPr/>
          </p:nvSpPr>
          <p:spPr>
            <a:xfrm>
              <a:off x="-1855532" y="1600966"/>
              <a:ext cx="890361" cy="822923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-1801299" y="1673750"/>
              <a:ext cx="648448" cy="672557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23"/>
          <p:cNvGrpSpPr/>
          <p:nvPr/>
        </p:nvGrpSpPr>
        <p:grpSpPr>
          <a:xfrm>
            <a:off x="1" y="2854047"/>
            <a:ext cx="9144001" cy="2289456"/>
            <a:chOff x="271750" y="2423875"/>
            <a:chExt cx="7077400" cy="1772025"/>
          </a:xfrm>
        </p:grpSpPr>
        <p:sp>
          <p:nvSpPr>
            <p:cNvPr id="243" name="Google Shape;243;p23"/>
            <p:cNvSpPr/>
            <p:nvPr/>
          </p:nvSpPr>
          <p:spPr>
            <a:xfrm>
              <a:off x="277700" y="2423875"/>
              <a:ext cx="7071450" cy="1772025"/>
            </a:xfrm>
            <a:custGeom>
              <a:rect b="b" l="l" r="r" t="t"/>
              <a:pathLst>
                <a:path extrusionOk="0" h="70881" w="282858">
                  <a:moveTo>
                    <a:pt x="57528" y="1"/>
                  </a:moveTo>
                  <a:cubicBezTo>
                    <a:pt x="37107" y="1"/>
                    <a:pt x="17867" y="6326"/>
                    <a:pt x="1" y="16029"/>
                  </a:cubicBezTo>
                  <a:lnTo>
                    <a:pt x="1" y="70881"/>
                  </a:lnTo>
                  <a:lnTo>
                    <a:pt x="282857" y="70881"/>
                  </a:lnTo>
                  <a:lnTo>
                    <a:pt x="282857" y="53831"/>
                  </a:lnTo>
                  <a:cubicBezTo>
                    <a:pt x="276183" y="53941"/>
                    <a:pt x="269511" y="54030"/>
                    <a:pt x="262852" y="54030"/>
                  </a:cubicBezTo>
                  <a:cubicBezTo>
                    <a:pt x="230491" y="54030"/>
                    <a:pt x="198425" y="51930"/>
                    <a:pt x="167736" y="39913"/>
                  </a:cubicBezTo>
                  <a:cubicBezTo>
                    <a:pt x="131005" y="25530"/>
                    <a:pt x="101025" y="967"/>
                    <a:pt x="59794" y="27"/>
                  </a:cubicBezTo>
                  <a:cubicBezTo>
                    <a:pt x="59037" y="10"/>
                    <a:pt x="58282" y="1"/>
                    <a:pt x="57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271750" y="3380525"/>
              <a:ext cx="1876450" cy="815375"/>
            </a:xfrm>
            <a:custGeom>
              <a:rect b="b" l="l" r="r" t="t"/>
              <a:pathLst>
                <a:path extrusionOk="0" h="32615" w="75058">
                  <a:moveTo>
                    <a:pt x="26971" y="1"/>
                  </a:moveTo>
                  <a:cubicBezTo>
                    <a:pt x="16792" y="1"/>
                    <a:pt x="7040" y="5763"/>
                    <a:pt x="2429" y="15589"/>
                  </a:cubicBezTo>
                  <a:cubicBezTo>
                    <a:pt x="2382" y="15684"/>
                    <a:pt x="2358" y="15779"/>
                    <a:pt x="2310" y="15875"/>
                  </a:cubicBezTo>
                  <a:cubicBezTo>
                    <a:pt x="1453" y="16946"/>
                    <a:pt x="679" y="18065"/>
                    <a:pt x="0" y="19244"/>
                  </a:cubicBezTo>
                  <a:lnTo>
                    <a:pt x="0" y="32615"/>
                  </a:lnTo>
                  <a:lnTo>
                    <a:pt x="75057" y="32615"/>
                  </a:lnTo>
                  <a:cubicBezTo>
                    <a:pt x="73819" y="28007"/>
                    <a:pt x="70640" y="23959"/>
                    <a:pt x="65985" y="21768"/>
                  </a:cubicBezTo>
                  <a:cubicBezTo>
                    <a:pt x="63680" y="20692"/>
                    <a:pt x="61256" y="20183"/>
                    <a:pt x="58871" y="20183"/>
                  </a:cubicBezTo>
                  <a:cubicBezTo>
                    <a:pt x="56981" y="20183"/>
                    <a:pt x="55116" y="20503"/>
                    <a:pt x="53352" y="21113"/>
                  </a:cubicBezTo>
                  <a:cubicBezTo>
                    <a:pt x="51566" y="13255"/>
                    <a:pt x="46328" y="6266"/>
                    <a:pt x="38470" y="2575"/>
                  </a:cubicBezTo>
                  <a:cubicBezTo>
                    <a:pt x="34746" y="828"/>
                    <a:pt x="30828" y="1"/>
                    <a:pt x="269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1828200" y="3808500"/>
              <a:ext cx="1499600" cy="387400"/>
            </a:xfrm>
            <a:custGeom>
              <a:rect b="b" l="l" r="r" t="t"/>
              <a:pathLst>
                <a:path extrusionOk="0" h="15496" w="59984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chemeClr val="lt1">
                <a:alpha val="44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23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7" name="Google Shape;247;p23"/>
          <p:cNvSpPr txBox="1"/>
          <p:nvPr>
            <p:ph idx="2" type="title"/>
          </p:nvPr>
        </p:nvSpPr>
        <p:spPr>
          <a:xfrm>
            <a:off x="3673625" y="1682250"/>
            <a:ext cx="1813800" cy="49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48" name="Google Shape;248;p23"/>
          <p:cNvSpPr txBox="1"/>
          <p:nvPr>
            <p:ph idx="1" type="subTitle"/>
          </p:nvPr>
        </p:nvSpPr>
        <p:spPr>
          <a:xfrm>
            <a:off x="3576125" y="2161750"/>
            <a:ext cx="1911300" cy="146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49" name="Google Shape;249;p23"/>
          <p:cNvSpPr txBox="1"/>
          <p:nvPr>
            <p:ph idx="3" type="title"/>
          </p:nvPr>
        </p:nvSpPr>
        <p:spPr>
          <a:xfrm>
            <a:off x="6251400" y="1682250"/>
            <a:ext cx="1813800" cy="49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50" name="Google Shape;250;p23"/>
          <p:cNvSpPr txBox="1"/>
          <p:nvPr>
            <p:ph idx="4" type="subTitle"/>
          </p:nvPr>
        </p:nvSpPr>
        <p:spPr>
          <a:xfrm>
            <a:off x="6154025" y="2161750"/>
            <a:ext cx="1911300" cy="146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8">
    <p:bg>
      <p:bgPr>
        <a:solidFill>
          <a:schemeClr val="dk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3" name="Google Shape;253;p24"/>
          <p:cNvSpPr txBox="1"/>
          <p:nvPr>
            <p:ph idx="2" type="title"/>
          </p:nvPr>
        </p:nvSpPr>
        <p:spPr>
          <a:xfrm>
            <a:off x="1137388" y="15321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54" name="Google Shape;254;p24"/>
          <p:cNvSpPr txBox="1"/>
          <p:nvPr>
            <p:ph idx="1" type="subTitle"/>
          </p:nvPr>
        </p:nvSpPr>
        <p:spPr>
          <a:xfrm>
            <a:off x="1137400" y="19354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255" name="Google Shape;255;p24"/>
          <p:cNvSpPr txBox="1"/>
          <p:nvPr>
            <p:ph idx="3" type="title"/>
          </p:nvPr>
        </p:nvSpPr>
        <p:spPr>
          <a:xfrm>
            <a:off x="3579602" y="15321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56" name="Google Shape;256;p24"/>
          <p:cNvSpPr txBox="1"/>
          <p:nvPr>
            <p:ph idx="4" type="subTitle"/>
          </p:nvPr>
        </p:nvSpPr>
        <p:spPr>
          <a:xfrm>
            <a:off x="3579613" y="19354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257" name="Google Shape;257;p24"/>
          <p:cNvSpPr txBox="1"/>
          <p:nvPr>
            <p:ph idx="5" type="title"/>
          </p:nvPr>
        </p:nvSpPr>
        <p:spPr>
          <a:xfrm>
            <a:off x="6021817" y="15321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58" name="Google Shape;258;p24"/>
          <p:cNvSpPr txBox="1"/>
          <p:nvPr>
            <p:ph idx="6" type="subTitle"/>
          </p:nvPr>
        </p:nvSpPr>
        <p:spPr>
          <a:xfrm>
            <a:off x="6021826" y="19354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259" name="Google Shape;259;p24"/>
          <p:cNvSpPr txBox="1"/>
          <p:nvPr>
            <p:ph idx="7" type="title"/>
          </p:nvPr>
        </p:nvSpPr>
        <p:spPr>
          <a:xfrm>
            <a:off x="1137388" y="31534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60" name="Google Shape;260;p24"/>
          <p:cNvSpPr txBox="1"/>
          <p:nvPr>
            <p:ph idx="8" type="subTitle"/>
          </p:nvPr>
        </p:nvSpPr>
        <p:spPr>
          <a:xfrm>
            <a:off x="1137400" y="35567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261" name="Google Shape;261;p24"/>
          <p:cNvSpPr txBox="1"/>
          <p:nvPr>
            <p:ph idx="9" type="title"/>
          </p:nvPr>
        </p:nvSpPr>
        <p:spPr>
          <a:xfrm>
            <a:off x="3579602" y="31534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62" name="Google Shape;262;p24"/>
          <p:cNvSpPr txBox="1"/>
          <p:nvPr>
            <p:ph idx="13" type="subTitle"/>
          </p:nvPr>
        </p:nvSpPr>
        <p:spPr>
          <a:xfrm>
            <a:off x="3579613" y="35567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263" name="Google Shape;263;p24"/>
          <p:cNvSpPr txBox="1"/>
          <p:nvPr>
            <p:ph idx="14" type="title"/>
          </p:nvPr>
        </p:nvSpPr>
        <p:spPr>
          <a:xfrm>
            <a:off x="6021817" y="31534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64" name="Google Shape;264;p24"/>
          <p:cNvSpPr txBox="1"/>
          <p:nvPr>
            <p:ph idx="15" type="subTitle"/>
          </p:nvPr>
        </p:nvSpPr>
        <p:spPr>
          <a:xfrm>
            <a:off x="6021826" y="35567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265" name="Google Shape;265;p24"/>
          <p:cNvSpPr/>
          <p:nvPr/>
        </p:nvSpPr>
        <p:spPr>
          <a:xfrm>
            <a:off x="1" y="4090039"/>
            <a:ext cx="2424373" cy="1053465"/>
          </a:xfrm>
          <a:custGeom>
            <a:rect b="b" l="l" r="r" t="t"/>
            <a:pathLst>
              <a:path extrusionOk="0" h="32615" w="75058">
                <a:moveTo>
                  <a:pt x="26971" y="1"/>
                </a:moveTo>
                <a:cubicBezTo>
                  <a:pt x="16792" y="1"/>
                  <a:pt x="7040" y="5763"/>
                  <a:pt x="2429" y="15589"/>
                </a:cubicBezTo>
                <a:cubicBezTo>
                  <a:pt x="2382" y="15684"/>
                  <a:pt x="2358" y="15779"/>
                  <a:pt x="2310" y="15875"/>
                </a:cubicBezTo>
                <a:cubicBezTo>
                  <a:pt x="1453" y="16946"/>
                  <a:pt x="679" y="18065"/>
                  <a:pt x="0" y="19244"/>
                </a:cubicBezTo>
                <a:lnTo>
                  <a:pt x="0" y="32615"/>
                </a:lnTo>
                <a:lnTo>
                  <a:pt x="75057" y="32615"/>
                </a:lnTo>
                <a:cubicBezTo>
                  <a:pt x="73819" y="28007"/>
                  <a:pt x="70640" y="23959"/>
                  <a:pt x="65985" y="21768"/>
                </a:cubicBezTo>
                <a:cubicBezTo>
                  <a:pt x="63680" y="20692"/>
                  <a:pt x="61256" y="20183"/>
                  <a:pt x="58871" y="20183"/>
                </a:cubicBezTo>
                <a:cubicBezTo>
                  <a:pt x="56981" y="20183"/>
                  <a:pt x="55116" y="20503"/>
                  <a:pt x="53352" y="21113"/>
                </a:cubicBezTo>
                <a:cubicBezTo>
                  <a:pt x="51566" y="13255"/>
                  <a:pt x="46328" y="6266"/>
                  <a:pt x="38470" y="2575"/>
                </a:cubicBezTo>
                <a:cubicBezTo>
                  <a:pt x="34746" y="828"/>
                  <a:pt x="30828" y="1"/>
                  <a:pt x="26971" y="1"/>
                </a:cubicBezTo>
                <a:close/>
              </a:path>
            </a:pathLst>
          </a:custGeom>
          <a:solidFill>
            <a:schemeClr val="lt1">
              <a:alpha val="44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4"/>
          <p:cNvSpPr/>
          <p:nvPr/>
        </p:nvSpPr>
        <p:spPr>
          <a:xfrm>
            <a:off x="2010934" y="4642982"/>
            <a:ext cx="1937483" cy="500521"/>
          </a:xfrm>
          <a:custGeom>
            <a:rect b="b" l="l" r="r" t="t"/>
            <a:pathLst>
              <a:path extrusionOk="0" h="15496" w="59984">
                <a:moveTo>
                  <a:pt x="8620" y="0"/>
                </a:moveTo>
                <a:cubicBezTo>
                  <a:pt x="6622" y="0"/>
                  <a:pt x="4637" y="834"/>
                  <a:pt x="3227" y="2459"/>
                </a:cubicBezTo>
                <a:cubicBezTo>
                  <a:pt x="988" y="5042"/>
                  <a:pt x="941" y="8769"/>
                  <a:pt x="2893" y="11400"/>
                </a:cubicBezTo>
                <a:cubicBezTo>
                  <a:pt x="2608" y="11662"/>
                  <a:pt x="2334" y="11948"/>
                  <a:pt x="2072" y="12245"/>
                </a:cubicBezTo>
                <a:cubicBezTo>
                  <a:pt x="1203" y="13246"/>
                  <a:pt x="512" y="14341"/>
                  <a:pt x="0" y="15496"/>
                </a:cubicBezTo>
                <a:lnTo>
                  <a:pt x="59984" y="15496"/>
                </a:lnTo>
                <a:cubicBezTo>
                  <a:pt x="58853" y="11960"/>
                  <a:pt x="56781" y="8685"/>
                  <a:pt x="53769" y="6066"/>
                </a:cubicBezTo>
                <a:cubicBezTo>
                  <a:pt x="49777" y="2603"/>
                  <a:pt x="44856" y="905"/>
                  <a:pt x="39958" y="905"/>
                </a:cubicBezTo>
                <a:cubicBezTo>
                  <a:pt x="34060" y="905"/>
                  <a:pt x="28196" y="3367"/>
                  <a:pt x="24027" y="8174"/>
                </a:cubicBezTo>
                <a:cubicBezTo>
                  <a:pt x="23967" y="8233"/>
                  <a:pt x="23932" y="8304"/>
                  <a:pt x="23872" y="8364"/>
                </a:cubicBezTo>
                <a:cubicBezTo>
                  <a:pt x="22789" y="9138"/>
                  <a:pt x="21777" y="9995"/>
                  <a:pt x="20860" y="10960"/>
                </a:cubicBezTo>
                <a:cubicBezTo>
                  <a:pt x="20848" y="10948"/>
                  <a:pt x="20836" y="10936"/>
                  <a:pt x="20824" y="10924"/>
                </a:cubicBezTo>
                <a:cubicBezTo>
                  <a:pt x="19288" y="9578"/>
                  <a:pt x="17526" y="8674"/>
                  <a:pt x="15681" y="8162"/>
                </a:cubicBezTo>
                <a:cubicBezTo>
                  <a:pt x="16014" y="5840"/>
                  <a:pt x="15216" y="3399"/>
                  <a:pt x="13311" y="1756"/>
                </a:cubicBezTo>
                <a:cubicBezTo>
                  <a:pt x="11954" y="577"/>
                  <a:pt x="10283" y="0"/>
                  <a:pt x="8620" y="0"/>
                </a:cubicBezTo>
                <a:close/>
              </a:path>
            </a:pathLst>
          </a:custGeom>
          <a:solidFill>
            <a:schemeClr val="lt1">
              <a:alpha val="44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4"/>
          <p:cNvGrpSpPr/>
          <p:nvPr/>
        </p:nvGrpSpPr>
        <p:grpSpPr>
          <a:xfrm flipH="1">
            <a:off x="8087888" y="3307425"/>
            <a:ext cx="935500" cy="1873825"/>
            <a:chOff x="8208488" y="3307425"/>
            <a:chExt cx="935500" cy="1873825"/>
          </a:xfrm>
        </p:grpSpPr>
        <p:sp>
          <p:nvSpPr>
            <p:cNvPr id="268" name="Google Shape;268;p24"/>
            <p:cNvSpPr/>
            <p:nvPr/>
          </p:nvSpPr>
          <p:spPr>
            <a:xfrm>
              <a:off x="8644188" y="3606050"/>
              <a:ext cx="499800" cy="1162300"/>
            </a:xfrm>
            <a:custGeom>
              <a:rect b="b" l="l" r="r" t="t"/>
              <a:pathLst>
                <a:path extrusionOk="0" h="46492" w="19992">
                  <a:moveTo>
                    <a:pt x="10035" y="0"/>
                  </a:moveTo>
                  <a:cubicBezTo>
                    <a:pt x="8386" y="0"/>
                    <a:pt x="6741" y="963"/>
                    <a:pt x="6002" y="2441"/>
                  </a:cubicBezTo>
                  <a:cubicBezTo>
                    <a:pt x="4954" y="4548"/>
                    <a:pt x="5740" y="7120"/>
                    <a:pt x="5025" y="9358"/>
                  </a:cubicBezTo>
                  <a:cubicBezTo>
                    <a:pt x="4120" y="12204"/>
                    <a:pt x="930" y="14026"/>
                    <a:pt x="489" y="16978"/>
                  </a:cubicBezTo>
                  <a:cubicBezTo>
                    <a:pt x="1" y="20181"/>
                    <a:pt x="2906" y="22848"/>
                    <a:pt x="3668" y="25991"/>
                  </a:cubicBezTo>
                  <a:cubicBezTo>
                    <a:pt x="4370" y="28861"/>
                    <a:pt x="3227" y="31814"/>
                    <a:pt x="2227" y="34600"/>
                  </a:cubicBezTo>
                  <a:cubicBezTo>
                    <a:pt x="1811" y="35719"/>
                    <a:pt x="1418" y="36874"/>
                    <a:pt x="1418" y="38076"/>
                  </a:cubicBezTo>
                  <a:cubicBezTo>
                    <a:pt x="1430" y="39624"/>
                    <a:pt x="2108" y="41112"/>
                    <a:pt x="3049" y="42339"/>
                  </a:cubicBezTo>
                  <a:cubicBezTo>
                    <a:pt x="4951" y="44839"/>
                    <a:pt x="7973" y="46492"/>
                    <a:pt x="11087" y="46492"/>
                  </a:cubicBezTo>
                  <a:cubicBezTo>
                    <a:pt x="12242" y="46492"/>
                    <a:pt x="13410" y="46264"/>
                    <a:pt x="14538" y="45768"/>
                  </a:cubicBezTo>
                  <a:cubicBezTo>
                    <a:pt x="16979" y="44696"/>
                    <a:pt x="18741" y="42351"/>
                    <a:pt x="19360" y="39755"/>
                  </a:cubicBezTo>
                  <a:cubicBezTo>
                    <a:pt x="19991" y="37171"/>
                    <a:pt x="19539" y="34397"/>
                    <a:pt x="18396" y="31992"/>
                  </a:cubicBezTo>
                  <a:cubicBezTo>
                    <a:pt x="17813" y="30766"/>
                    <a:pt x="17051" y="29635"/>
                    <a:pt x="16527" y="28385"/>
                  </a:cubicBezTo>
                  <a:cubicBezTo>
                    <a:pt x="15991" y="27134"/>
                    <a:pt x="15717" y="25706"/>
                    <a:pt x="16146" y="24420"/>
                  </a:cubicBezTo>
                  <a:cubicBezTo>
                    <a:pt x="16562" y="23182"/>
                    <a:pt x="17575" y="22253"/>
                    <a:pt x="18194" y="21110"/>
                  </a:cubicBezTo>
                  <a:cubicBezTo>
                    <a:pt x="18968" y="19717"/>
                    <a:pt x="19134" y="18086"/>
                    <a:pt x="19134" y="16502"/>
                  </a:cubicBezTo>
                  <a:cubicBezTo>
                    <a:pt x="19134" y="15502"/>
                    <a:pt x="19075" y="14478"/>
                    <a:pt x="18670" y="13561"/>
                  </a:cubicBezTo>
                  <a:cubicBezTo>
                    <a:pt x="17991" y="12002"/>
                    <a:pt x="16432" y="10990"/>
                    <a:pt x="15681" y="9466"/>
                  </a:cubicBezTo>
                  <a:cubicBezTo>
                    <a:pt x="14693" y="7477"/>
                    <a:pt x="15253" y="5013"/>
                    <a:pt x="14407" y="2977"/>
                  </a:cubicBezTo>
                  <a:cubicBezTo>
                    <a:pt x="13729" y="1346"/>
                    <a:pt x="12110" y="143"/>
                    <a:pt x="10347" y="12"/>
                  </a:cubicBezTo>
                  <a:cubicBezTo>
                    <a:pt x="10244" y="4"/>
                    <a:pt x="10139" y="0"/>
                    <a:pt x="100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8896613" y="3682825"/>
              <a:ext cx="25" cy="1498425"/>
            </a:xfrm>
            <a:custGeom>
              <a:rect b="b" l="l" r="r" t="t"/>
              <a:pathLst>
                <a:path extrusionOk="0" fill="none" h="59937" w="1">
                  <a:moveTo>
                    <a:pt x="0" y="1"/>
                  </a:moveTo>
                  <a:lnTo>
                    <a:pt x="0" y="59937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8896613" y="3917975"/>
              <a:ext cx="161650" cy="150650"/>
            </a:xfrm>
            <a:custGeom>
              <a:rect b="b" l="l" r="r" t="t"/>
              <a:pathLst>
                <a:path extrusionOk="0" fill="none" h="6026" w="6466">
                  <a:moveTo>
                    <a:pt x="6465" y="1"/>
                  </a:moveTo>
                  <a:lnTo>
                    <a:pt x="0" y="6025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8766238" y="4362375"/>
              <a:ext cx="130400" cy="108375"/>
            </a:xfrm>
            <a:custGeom>
              <a:rect b="b" l="l" r="r" t="t"/>
              <a:pathLst>
                <a:path extrusionOk="0" fill="none" h="4335" w="5216">
                  <a:moveTo>
                    <a:pt x="0" y="1"/>
                  </a:moveTo>
                  <a:lnTo>
                    <a:pt x="5215" y="4335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8896613" y="4544250"/>
              <a:ext cx="136050" cy="139325"/>
            </a:xfrm>
            <a:custGeom>
              <a:rect b="b" l="l" r="r" t="t"/>
              <a:pathLst>
                <a:path extrusionOk="0" fill="none" h="5573" w="5442">
                  <a:moveTo>
                    <a:pt x="5442" y="1"/>
                  </a:moveTo>
                  <a:lnTo>
                    <a:pt x="0" y="5573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8898388" y="4490975"/>
              <a:ext cx="114025" cy="110150"/>
            </a:xfrm>
            <a:custGeom>
              <a:rect b="b" l="l" r="r" t="t"/>
              <a:pathLst>
                <a:path extrusionOk="0" fill="none" h="4406" w="4561">
                  <a:moveTo>
                    <a:pt x="4561" y="0"/>
                  </a:moveTo>
                  <a:lnTo>
                    <a:pt x="1" y="4406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8208488" y="3307425"/>
              <a:ext cx="634325" cy="1474725"/>
            </a:xfrm>
            <a:custGeom>
              <a:rect b="b" l="l" r="r" t="t"/>
              <a:pathLst>
                <a:path extrusionOk="0" h="58989" w="25373">
                  <a:moveTo>
                    <a:pt x="12734" y="0"/>
                  </a:moveTo>
                  <a:cubicBezTo>
                    <a:pt x="10638" y="0"/>
                    <a:pt x="8561" y="1218"/>
                    <a:pt x="7620" y="3099"/>
                  </a:cubicBezTo>
                  <a:cubicBezTo>
                    <a:pt x="6287" y="5766"/>
                    <a:pt x="7287" y="9040"/>
                    <a:pt x="6382" y="11874"/>
                  </a:cubicBezTo>
                  <a:cubicBezTo>
                    <a:pt x="5227" y="15481"/>
                    <a:pt x="1191" y="17791"/>
                    <a:pt x="619" y="21542"/>
                  </a:cubicBezTo>
                  <a:cubicBezTo>
                    <a:pt x="0" y="25602"/>
                    <a:pt x="3679" y="28983"/>
                    <a:pt x="4655" y="32972"/>
                  </a:cubicBezTo>
                  <a:cubicBezTo>
                    <a:pt x="5548" y="36615"/>
                    <a:pt x="4108" y="40365"/>
                    <a:pt x="2822" y="43901"/>
                  </a:cubicBezTo>
                  <a:cubicBezTo>
                    <a:pt x="2310" y="45318"/>
                    <a:pt x="1810" y="46795"/>
                    <a:pt x="1810" y="48307"/>
                  </a:cubicBezTo>
                  <a:cubicBezTo>
                    <a:pt x="1810" y="50271"/>
                    <a:pt x="2667" y="52152"/>
                    <a:pt x="3870" y="53724"/>
                  </a:cubicBezTo>
                  <a:cubicBezTo>
                    <a:pt x="6282" y="56900"/>
                    <a:pt x="10111" y="58988"/>
                    <a:pt x="14062" y="58988"/>
                  </a:cubicBezTo>
                  <a:cubicBezTo>
                    <a:pt x="15532" y="58988"/>
                    <a:pt x="17018" y="58699"/>
                    <a:pt x="18455" y="58070"/>
                  </a:cubicBezTo>
                  <a:cubicBezTo>
                    <a:pt x="21539" y="56701"/>
                    <a:pt x="23777" y="53724"/>
                    <a:pt x="24575" y="50450"/>
                  </a:cubicBezTo>
                  <a:cubicBezTo>
                    <a:pt x="25372" y="47164"/>
                    <a:pt x="24801" y="43640"/>
                    <a:pt x="23348" y="40592"/>
                  </a:cubicBezTo>
                  <a:cubicBezTo>
                    <a:pt x="22598" y="39044"/>
                    <a:pt x="21634" y="37591"/>
                    <a:pt x="20967" y="36008"/>
                  </a:cubicBezTo>
                  <a:cubicBezTo>
                    <a:pt x="20300" y="34424"/>
                    <a:pt x="19943" y="32614"/>
                    <a:pt x="20491" y="30983"/>
                  </a:cubicBezTo>
                  <a:cubicBezTo>
                    <a:pt x="21027" y="29412"/>
                    <a:pt x="22301" y="28233"/>
                    <a:pt x="23098" y="26780"/>
                  </a:cubicBezTo>
                  <a:cubicBezTo>
                    <a:pt x="24063" y="25018"/>
                    <a:pt x="24277" y="22946"/>
                    <a:pt x="24289" y="20934"/>
                  </a:cubicBezTo>
                  <a:cubicBezTo>
                    <a:pt x="24289" y="19660"/>
                    <a:pt x="24206" y="18363"/>
                    <a:pt x="23694" y="17196"/>
                  </a:cubicBezTo>
                  <a:cubicBezTo>
                    <a:pt x="22824" y="15231"/>
                    <a:pt x="20848" y="13933"/>
                    <a:pt x="19895" y="12005"/>
                  </a:cubicBezTo>
                  <a:cubicBezTo>
                    <a:pt x="18645" y="9481"/>
                    <a:pt x="19360" y="6361"/>
                    <a:pt x="18276" y="3766"/>
                  </a:cubicBezTo>
                  <a:cubicBezTo>
                    <a:pt x="17419" y="1706"/>
                    <a:pt x="15359" y="170"/>
                    <a:pt x="13133" y="15"/>
                  </a:cubicBezTo>
                  <a:cubicBezTo>
                    <a:pt x="13000" y="5"/>
                    <a:pt x="12867" y="0"/>
                    <a:pt x="12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8523388" y="3349450"/>
              <a:ext cx="25" cy="1830325"/>
            </a:xfrm>
            <a:custGeom>
              <a:rect b="b" l="l" r="r" t="t"/>
              <a:pathLst>
                <a:path extrusionOk="0" fill="none" h="73213" w="1">
                  <a:moveTo>
                    <a:pt x="1" y="1"/>
                  </a:moveTo>
                  <a:lnTo>
                    <a:pt x="1" y="73212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8389763" y="3590575"/>
              <a:ext cx="133650" cy="130975"/>
            </a:xfrm>
            <a:custGeom>
              <a:rect b="b" l="l" r="r" t="t"/>
              <a:pathLst>
                <a:path extrusionOk="0" fill="none" h="5239" w="5346">
                  <a:moveTo>
                    <a:pt x="0" y="0"/>
                  </a:moveTo>
                  <a:lnTo>
                    <a:pt x="5346" y="5239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8351063" y="3656650"/>
              <a:ext cx="170875" cy="154200"/>
            </a:xfrm>
            <a:custGeom>
              <a:rect b="b" l="l" r="r" t="t"/>
              <a:pathLst>
                <a:path extrusionOk="0" fill="none" h="6168" w="6835">
                  <a:moveTo>
                    <a:pt x="0" y="0"/>
                  </a:moveTo>
                  <a:lnTo>
                    <a:pt x="6834" y="6168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8290638" y="3992700"/>
              <a:ext cx="231300" cy="143200"/>
            </a:xfrm>
            <a:custGeom>
              <a:rect b="b" l="l" r="r" t="t"/>
              <a:pathLst>
                <a:path extrusionOk="0" fill="none" h="5728" w="9252">
                  <a:moveTo>
                    <a:pt x="0" y="0"/>
                  </a:moveTo>
                  <a:lnTo>
                    <a:pt x="9251" y="5727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4"/>
            <p:cNvSpPr/>
            <p:nvPr/>
          </p:nvSpPr>
          <p:spPr>
            <a:xfrm>
              <a:off x="8305813" y="4392150"/>
              <a:ext cx="214625" cy="136350"/>
            </a:xfrm>
            <a:custGeom>
              <a:rect b="b" l="l" r="r" t="t"/>
              <a:pathLst>
                <a:path extrusionOk="0" fill="none" h="5454" w="8585">
                  <a:moveTo>
                    <a:pt x="0" y="0"/>
                  </a:moveTo>
                  <a:lnTo>
                    <a:pt x="8585" y="5454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>
              <a:off x="8279613" y="4477575"/>
              <a:ext cx="240825" cy="159875"/>
            </a:xfrm>
            <a:custGeom>
              <a:rect b="b" l="l" r="r" t="t"/>
              <a:pathLst>
                <a:path extrusionOk="0" fill="none" h="6395" w="9633">
                  <a:moveTo>
                    <a:pt x="1" y="1"/>
                  </a:moveTo>
                  <a:lnTo>
                    <a:pt x="9633" y="6394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8523388" y="3753075"/>
              <a:ext cx="206600" cy="175050"/>
            </a:xfrm>
            <a:custGeom>
              <a:rect b="b" l="l" r="r" t="t"/>
              <a:pathLst>
                <a:path extrusionOk="0" fill="none" h="7002" w="8264">
                  <a:moveTo>
                    <a:pt x="1" y="7002"/>
                  </a:moveTo>
                  <a:lnTo>
                    <a:pt x="8264" y="1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8519238" y="4193900"/>
              <a:ext cx="205100" cy="108675"/>
            </a:xfrm>
            <a:custGeom>
              <a:rect b="b" l="l" r="r" t="t"/>
              <a:pathLst>
                <a:path extrusionOk="0" fill="none" h="4347" w="8204">
                  <a:moveTo>
                    <a:pt x="0" y="4347"/>
                  </a:moveTo>
                  <a:lnTo>
                    <a:pt x="8204" y="1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8521913" y="4248975"/>
              <a:ext cx="220275" cy="118500"/>
            </a:xfrm>
            <a:custGeom>
              <a:rect b="b" l="l" r="r" t="t"/>
              <a:pathLst>
                <a:path extrusionOk="0" fill="none" h="4740" w="8811">
                  <a:moveTo>
                    <a:pt x="0" y="4739"/>
                  </a:moveTo>
                  <a:lnTo>
                    <a:pt x="8811" y="1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15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title"/>
          </p:nvPr>
        </p:nvSpPr>
        <p:spPr>
          <a:xfrm>
            <a:off x="717525" y="542750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86" name="Google Shape;286;p25"/>
          <p:cNvGrpSpPr/>
          <p:nvPr/>
        </p:nvGrpSpPr>
        <p:grpSpPr>
          <a:xfrm>
            <a:off x="1" y="2854047"/>
            <a:ext cx="9144001" cy="2289456"/>
            <a:chOff x="271750" y="2423875"/>
            <a:chExt cx="7077400" cy="1772025"/>
          </a:xfrm>
        </p:grpSpPr>
        <p:sp>
          <p:nvSpPr>
            <p:cNvPr id="287" name="Google Shape;287;p25"/>
            <p:cNvSpPr/>
            <p:nvPr/>
          </p:nvSpPr>
          <p:spPr>
            <a:xfrm>
              <a:off x="277700" y="2423875"/>
              <a:ext cx="7071450" cy="1772025"/>
            </a:xfrm>
            <a:custGeom>
              <a:rect b="b" l="l" r="r" t="t"/>
              <a:pathLst>
                <a:path extrusionOk="0" h="70881" w="282858">
                  <a:moveTo>
                    <a:pt x="57528" y="1"/>
                  </a:moveTo>
                  <a:cubicBezTo>
                    <a:pt x="37107" y="1"/>
                    <a:pt x="17867" y="6326"/>
                    <a:pt x="1" y="16029"/>
                  </a:cubicBezTo>
                  <a:lnTo>
                    <a:pt x="1" y="70881"/>
                  </a:lnTo>
                  <a:lnTo>
                    <a:pt x="282857" y="70881"/>
                  </a:lnTo>
                  <a:lnTo>
                    <a:pt x="282857" y="53831"/>
                  </a:lnTo>
                  <a:cubicBezTo>
                    <a:pt x="276183" y="53941"/>
                    <a:pt x="269511" y="54030"/>
                    <a:pt x="262852" y="54030"/>
                  </a:cubicBezTo>
                  <a:cubicBezTo>
                    <a:pt x="230491" y="54030"/>
                    <a:pt x="198425" y="51930"/>
                    <a:pt x="167736" y="39913"/>
                  </a:cubicBezTo>
                  <a:cubicBezTo>
                    <a:pt x="131005" y="25530"/>
                    <a:pt x="101025" y="967"/>
                    <a:pt x="59794" y="27"/>
                  </a:cubicBezTo>
                  <a:cubicBezTo>
                    <a:pt x="59037" y="10"/>
                    <a:pt x="58282" y="1"/>
                    <a:pt x="57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271750" y="3380525"/>
              <a:ext cx="1876450" cy="815375"/>
            </a:xfrm>
            <a:custGeom>
              <a:rect b="b" l="l" r="r" t="t"/>
              <a:pathLst>
                <a:path extrusionOk="0" h="32615" w="75058">
                  <a:moveTo>
                    <a:pt x="26971" y="1"/>
                  </a:moveTo>
                  <a:cubicBezTo>
                    <a:pt x="16792" y="1"/>
                    <a:pt x="7040" y="5763"/>
                    <a:pt x="2429" y="15589"/>
                  </a:cubicBezTo>
                  <a:cubicBezTo>
                    <a:pt x="2382" y="15684"/>
                    <a:pt x="2358" y="15779"/>
                    <a:pt x="2310" y="15875"/>
                  </a:cubicBezTo>
                  <a:cubicBezTo>
                    <a:pt x="1453" y="16946"/>
                    <a:pt x="679" y="18065"/>
                    <a:pt x="0" y="19244"/>
                  </a:cubicBezTo>
                  <a:lnTo>
                    <a:pt x="0" y="32615"/>
                  </a:lnTo>
                  <a:lnTo>
                    <a:pt x="75057" y="32615"/>
                  </a:lnTo>
                  <a:cubicBezTo>
                    <a:pt x="73819" y="28007"/>
                    <a:pt x="70640" y="23959"/>
                    <a:pt x="65985" y="21768"/>
                  </a:cubicBezTo>
                  <a:cubicBezTo>
                    <a:pt x="63680" y="20692"/>
                    <a:pt x="61256" y="20183"/>
                    <a:pt x="58871" y="20183"/>
                  </a:cubicBezTo>
                  <a:cubicBezTo>
                    <a:pt x="56981" y="20183"/>
                    <a:pt x="55116" y="20503"/>
                    <a:pt x="53352" y="21113"/>
                  </a:cubicBezTo>
                  <a:cubicBezTo>
                    <a:pt x="51566" y="13255"/>
                    <a:pt x="46328" y="6266"/>
                    <a:pt x="38470" y="2575"/>
                  </a:cubicBezTo>
                  <a:cubicBezTo>
                    <a:pt x="34746" y="828"/>
                    <a:pt x="30828" y="1"/>
                    <a:pt x="26971" y="1"/>
                  </a:cubicBezTo>
                  <a:close/>
                </a:path>
              </a:pathLst>
            </a:custGeom>
            <a:solidFill>
              <a:schemeClr val="lt1">
                <a:alpha val="44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1828200" y="3808500"/>
              <a:ext cx="1499600" cy="387400"/>
            </a:xfrm>
            <a:custGeom>
              <a:rect b="b" l="l" r="r" t="t"/>
              <a:pathLst>
                <a:path extrusionOk="0" h="15496" w="59984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chemeClr val="lt1">
                <a:alpha val="44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15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/>
          <p:nvPr>
            <p:ph type="title"/>
          </p:nvPr>
        </p:nvSpPr>
        <p:spPr>
          <a:xfrm>
            <a:off x="717525" y="552990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92" name="Google Shape;292;p26"/>
          <p:cNvGrpSpPr/>
          <p:nvPr/>
        </p:nvGrpSpPr>
        <p:grpSpPr>
          <a:xfrm rot="-3108865">
            <a:off x="377868" y="4286613"/>
            <a:ext cx="448943" cy="711247"/>
            <a:chOff x="-1904298" y="1056455"/>
            <a:chExt cx="581725" cy="921611"/>
          </a:xfrm>
        </p:grpSpPr>
        <p:sp>
          <p:nvSpPr>
            <p:cNvPr id="293" name="Google Shape;293;p26"/>
            <p:cNvSpPr/>
            <p:nvPr/>
          </p:nvSpPr>
          <p:spPr>
            <a:xfrm>
              <a:off x="-1904298" y="1056455"/>
              <a:ext cx="581725" cy="887132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-1862965" y="1216748"/>
              <a:ext cx="442995" cy="761317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26"/>
          <p:cNvGrpSpPr/>
          <p:nvPr/>
        </p:nvGrpSpPr>
        <p:grpSpPr>
          <a:xfrm rot="-2014239">
            <a:off x="604038" y="4210956"/>
            <a:ext cx="687216" cy="635164"/>
            <a:chOff x="-1855532" y="1600966"/>
            <a:chExt cx="890361" cy="822923"/>
          </a:xfrm>
        </p:grpSpPr>
        <p:sp>
          <p:nvSpPr>
            <p:cNvPr id="296" name="Google Shape;296;p26"/>
            <p:cNvSpPr/>
            <p:nvPr/>
          </p:nvSpPr>
          <p:spPr>
            <a:xfrm>
              <a:off x="-1855532" y="1600966"/>
              <a:ext cx="890361" cy="822923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-1801299" y="1673750"/>
              <a:ext cx="648448" cy="672557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26"/>
          <p:cNvSpPr/>
          <p:nvPr/>
        </p:nvSpPr>
        <p:spPr>
          <a:xfrm flipH="1">
            <a:off x="578963" y="4441778"/>
            <a:ext cx="2817107" cy="719102"/>
          </a:xfrm>
          <a:custGeom>
            <a:rect b="b" l="l" r="r" t="t"/>
            <a:pathLst>
              <a:path extrusionOk="0" h="22980" w="90025">
                <a:moveTo>
                  <a:pt x="45816" y="1"/>
                </a:moveTo>
                <a:cubicBezTo>
                  <a:pt x="39946" y="1"/>
                  <a:pt x="34946" y="4358"/>
                  <a:pt x="32934" y="10502"/>
                </a:cubicBezTo>
                <a:cubicBezTo>
                  <a:pt x="30469" y="8097"/>
                  <a:pt x="27100" y="6609"/>
                  <a:pt x="23373" y="6609"/>
                </a:cubicBezTo>
                <a:cubicBezTo>
                  <a:pt x="16634" y="6609"/>
                  <a:pt x="11038" y="11490"/>
                  <a:pt x="9907" y="17920"/>
                </a:cubicBezTo>
                <a:cubicBezTo>
                  <a:pt x="8990" y="17467"/>
                  <a:pt x="7966" y="17193"/>
                  <a:pt x="6871" y="17193"/>
                </a:cubicBezTo>
                <a:cubicBezTo>
                  <a:pt x="3430" y="17193"/>
                  <a:pt x="584" y="19694"/>
                  <a:pt x="1" y="22980"/>
                </a:cubicBezTo>
                <a:lnTo>
                  <a:pt x="90012" y="22980"/>
                </a:lnTo>
                <a:cubicBezTo>
                  <a:pt x="90012" y="22968"/>
                  <a:pt x="90024" y="22956"/>
                  <a:pt x="90024" y="22956"/>
                </a:cubicBezTo>
                <a:cubicBezTo>
                  <a:pt x="90024" y="17574"/>
                  <a:pt x="85655" y="13205"/>
                  <a:pt x="80273" y="13205"/>
                </a:cubicBezTo>
                <a:cubicBezTo>
                  <a:pt x="78916" y="13205"/>
                  <a:pt x="77618" y="13491"/>
                  <a:pt x="76439" y="14002"/>
                </a:cubicBezTo>
                <a:cubicBezTo>
                  <a:pt x="74879" y="8407"/>
                  <a:pt x="69772" y="4299"/>
                  <a:pt x="63688" y="4299"/>
                </a:cubicBezTo>
                <a:cubicBezTo>
                  <a:pt x="61116" y="4299"/>
                  <a:pt x="58723" y="5049"/>
                  <a:pt x="56699" y="6311"/>
                </a:cubicBezTo>
                <a:cubicBezTo>
                  <a:pt x="54163" y="2477"/>
                  <a:pt x="50233" y="1"/>
                  <a:pt x="458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6"/>
          <p:cNvSpPr/>
          <p:nvPr/>
        </p:nvSpPr>
        <p:spPr>
          <a:xfrm flipH="1">
            <a:off x="154419" y="4816944"/>
            <a:ext cx="1347267" cy="343936"/>
          </a:xfrm>
          <a:custGeom>
            <a:rect b="b" l="l" r="r" t="t"/>
            <a:pathLst>
              <a:path extrusionOk="0" h="10991" w="43054">
                <a:moveTo>
                  <a:pt x="21920" y="1"/>
                </a:moveTo>
                <a:cubicBezTo>
                  <a:pt x="19110" y="1"/>
                  <a:pt x="16717" y="2084"/>
                  <a:pt x="15753" y="5025"/>
                </a:cubicBezTo>
                <a:cubicBezTo>
                  <a:pt x="14574" y="3882"/>
                  <a:pt x="12967" y="3168"/>
                  <a:pt x="11181" y="3168"/>
                </a:cubicBezTo>
                <a:cubicBezTo>
                  <a:pt x="7954" y="3168"/>
                  <a:pt x="5275" y="5502"/>
                  <a:pt x="4739" y="8573"/>
                </a:cubicBezTo>
                <a:cubicBezTo>
                  <a:pt x="4299" y="8359"/>
                  <a:pt x="3811" y="8228"/>
                  <a:pt x="3287" y="8228"/>
                </a:cubicBezTo>
                <a:cubicBezTo>
                  <a:pt x="1644" y="8228"/>
                  <a:pt x="275" y="9419"/>
                  <a:pt x="1" y="10990"/>
                </a:cubicBezTo>
                <a:lnTo>
                  <a:pt x="43054" y="10990"/>
                </a:lnTo>
                <a:cubicBezTo>
                  <a:pt x="43054" y="10990"/>
                  <a:pt x="43054" y="10990"/>
                  <a:pt x="43054" y="10978"/>
                </a:cubicBezTo>
                <a:cubicBezTo>
                  <a:pt x="43054" y="8407"/>
                  <a:pt x="40970" y="6323"/>
                  <a:pt x="38398" y="6323"/>
                </a:cubicBezTo>
                <a:cubicBezTo>
                  <a:pt x="37744" y="6323"/>
                  <a:pt x="37124" y="6454"/>
                  <a:pt x="36565" y="6704"/>
                </a:cubicBezTo>
                <a:cubicBezTo>
                  <a:pt x="35815" y="4025"/>
                  <a:pt x="33374" y="2061"/>
                  <a:pt x="30469" y="2061"/>
                </a:cubicBezTo>
                <a:cubicBezTo>
                  <a:pt x="29231" y="2061"/>
                  <a:pt x="28088" y="2418"/>
                  <a:pt x="27123" y="3025"/>
                </a:cubicBezTo>
                <a:cubicBezTo>
                  <a:pt x="25909" y="1191"/>
                  <a:pt x="24028" y="1"/>
                  <a:pt x="2192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6"/>
          <p:cNvSpPr/>
          <p:nvPr/>
        </p:nvSpPr>
        <p:spPr>
          <a:xfrm flipH="1">
            <a:off x="1797672" y="4877626"/>
            <a:ext cx="1109502" cy="283238"/>
          </a:xfrm>
          <a:custGeom>
            <a:rect b="b" l="l" r="r" t="t"/>
            <a:pathLst>
              <a:path extrusionOk="0" h="10991" w="43054">
                <a:moveTo>
                  <a:pt x="21920" y="1"/>
                </a:moveTo>
                <a:cubicBezTo>
                  <a:pt x="19110" y="1"/>
                  <a:pt x="16717" y="2084"/>
                  <a:pt x="15753" y="5025"/>
                </a:cubicBezTo>
                <a:cubicBezTo>
                  <a:pt x="14574" y="3882"/>
                  <a:pt x="12967" y="3168"/>
                  <a:pt x="11181" y="3168"/>
                </a:cubicBezTo>
                <a:cubicBezTo>
                  <a:pt x="7954" y="3168"/>
                  <a:pt x="5275" y="5502"/>
                  <a:pt x="4739" y="8573"/>
                </a:cubicBezTo>
                <a:cubicBezTo>
                  <a:pt x="4299" y="8359"/>
                  <a:pt x="3811" y="8228"/>
                  <a:pt x="3287" y="8228"/>
                </a:cubicBezTo>
                <a:cubicBezTo>
                  <a:pt x="1644" y="8228"/>
                  <a:pt x="275" y="9419"/>
                  <a:pt x="1" y="10990"/>
                </a:cubicBezTo>
                <a:lnTo>
                  <a:pt x="43054" y="10990"/>
                </a:lnTo>
                <a:cubicBezTo>
                  <a:pt x="43054" y="10990"/>
                  <a:pt x="43054" y="10990"/>
                  <a:pt x="43054" y="10978"/>
                </a:cubicBezTo>
                <a:cubicBezTo>
                  <a:pt x="43054" y="8407"/>
                  <a:pt x="40970" y="6323"/>
                  <a:pt x="38398" y="6323"/>
                </a:cubicBezTo>
                <a:cubicBezTo>
                  <a:pt x="37744" y="6323"/>
                  <a:pt x="37124" y="6454"/>
                  <a:pt x="36565" y="6704"/>
                </a:cubicBezTo>
                <a:cubicBezTo>
                  <a:pt x="35815" y="4025"/>
                  <a:pt x="33374" y="2061"/>
                  <a:pt x="30469" y="2061"/>
                </a:cubicBezTo>
                <a:cubicBezTo>
                  <a:pt x="29231" y="2061"/>
                  <a:pt x="28088" y="2418"/>
                  <a:pt x="27123" y="3025"/>
                </a:cubicBezTo>
                <a:cubicBezTo>
                  <a:pt x="25909" y="1191"/>
                  <a:pt x="24028" y="1"/>
                  <a:pt x="2192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CUSTOM_15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 txBox="1"/>
          <p:nvPr>
            <p:ph type="title"/>
          </p:nvPr>
        </p:nvSpPr>
        <p:spPr>
          <a:xfrm>
            <a:off x="717525" y="552990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03" name="Google Shape;303;p27"/>
          <p:cNvGrpSpPr/>
          <p:nvPr/>
        </p:nvGrpSpPr>
        <p:grpSpPr>
          <a:xfrm>
            <a:off x="5978544" y="3960231"/>
            <a:ext cx="3165452" cy="1179524"/>
            <a:chOff x="5978544" y="3960231"/>
            <a:chExt cx="3165452" cy="1179524"/>
          </a:xfrm>
        </p:grpSpPr>
        <p:sp>
          <p:nvSpPr>
            <p:cNvPr id="304" name="Google Shape;304;p27"/>
            <p:cNvSpPr/>
            <p:nvPr/>
          </p:nvSpPr>
          <p:spPr>
            <a:xfrm flipH="1">
              <a:off x="6326888" y="4420653"/>
              <a:ext cx="2817107" cy="719102"/>
            </a:xfrm>
            <a:custGeom>
              <a:rect b="b" l="l" r="r" t="t"/>
              <a:pathLst>
                <a:path extrusionOk="0" h="22980" w="90025">
                  <a:moveTo>
                    <a:pt x="45816" y="1"/>
                  </a:moveTo>
                  <a:cubicBezTo>
                    <a:pt x="39946" y="1"/>
                    <a:pt x="34946" y="4358"/>
                    <a:pt x="32934" y="10502"/>
                  </a:cubicBezTo>
                  <a:cubicBezTo>
                    <a:pt x="30469" y="8097"/>
                    <a:pt x="27100" y="6609"/>
                    <a:pt x="23373" y="6609"/>
                  </a:cubicBezTo>
                  <a:cubicBezTo>
                    <a:pt x="16634" y="6609"/>
                    <a:pt x="11038" y="11490"/>
                    <a:pt x="9907" y="17920"/>
                  </a:cubicBezTo>
                  <a:cubicBezTo>
                    <a:pt x="8990" y="17467"/>
                    <a:pt x="7966" y="17193"/>
                    <a:pt x="6871" y="17193"/>
                  </a:cubicBezTo>
                  <a:cubicBezTo>
                    <a:pt x="3430" y="17193"/>
                    <a:pt x="584" y="19694"/>
                    <a:pt x="1" y="22980"/>
                  </a:cubicBezTo>
                  <a:lnTo>
                    <a:pt x="90012" y="22980"/>
                  </a:lnTo>
                  <a:cubicBezTo>
                    <a:pt x="90012" y="22968"/>
                    <a:pt x="90024" y="22956"/>
                    <a:pt x="90024" y="22956"/>
                  </a:cubicBezTo>
                  <a:cubicBezTo>
                    <a:pt x="90024" y="17574"/>
                    <a:pt x="85655" y="13205"/>
                    <a:pt x="80273" y="13205"/>
                  </a:cubicBezTo>
                  <a:cubicBezTo>
                    <a:pt x="78916" y="13205"/>
                    <a:pt x="77618" y="13491"/>
                    <a:pt x="76439" y="14002"/>
                  </a:cubicBezTo>
                  <a:cubicBezTo>
                    <a:pt x="74879" y="8407"/>
                    <a:pt x="69772" y="4299"/>
                    <a:pt x="63688" y="4299"/>
                  </a:cubicBezTo>
                  <a:cubicBezTo>
                    <a:pt x="61116" y="4299"/>
                    <a:pt x="58723" y="5049"/>
                    <a:pt x="56699" y="6311"/>
                  </a:cubicBezTo>
                  <a:cubicBezTo>
                    <a:pt x="54163" y="2477"/>
                    <a:pt x="50233" y="1"/>
                    <a:pt x="458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7325802" y="3960231"/>
              <a:ext cx="1548095" cy="1179524"/>
            </a:xfrm>
            <a:custGeom>
              <a:rect b="b" l="l" r="r" t="t"/>
              <a:pathLst>
                <a:path extrusionOk="0" h="36691" w="48156">
                  <a:moveTo>
                    <a:pt x="25980" y="13116"/>
                  </a:moveTo>
                  <a:cubicBezTo>
                    <a:pt x="26313" y="13211"/>
                    <a:pt x="26635" y="13306"/>
                    <a:pt x="26968" y="13425"/>
                  </a:cubicBezTo>
                  <a:cubicBezTo>
                    <a:pt x="27040" y="13842"/>
                    <a:pt x="27087" y="14271"/>
                    <a:pt x="27040" y="14687"/>
                  </a:cubicBezTo>
                  <a:cubicBezTo>
                    <a:pt x="27004" y="15021"/>
                    <a:pt x="26897" y="15330"/>
                    <a:pt x="26790" y="15628"/>
                  </a:cubicBezTo>
                  <a:cubicBezTo>
                    <a:pt x="26183" y="15616"/>
                    <a:pt x="25968" y="15354"/>
                    <a:pt x="25932" y="14604"/>
                  </a:cubicBezTo>
                  <a:cubicBezTo>
                    <a:pt x="25921" y="14259"/>
                    <a:pt x="25944" y="13925"/>
                    <a:pt x="25956" y="13604"/>
                  </a:cubicBezTo>
                  <a:cubicBezTo>
                    <a:pt x="25968" y="13437"/>
                    <a:pt x="25980" y="13283"/>
                    <a:pt x="25980" y="13116"/>
                  </a:cubicBezTo>
                  <a:close/>
                  <a:moveTo>
                    <a:pt x="19551" y="13854"/>
                  </a:moveTo>
                  <a:lnTo>
                    <a:pt x="19551" y="13854"/>
                  </a:lnTo>
                  <a:cubicBezTo>
                    <a:pt x="19444" y="14604"/>
                    <a:pt x="19444" y="15378"/>
                    <a:pt x="19622" y="16235"/>
                  </a:cubicBezTo>
                  <a:cubicBezTo>
                    <a:pt x="19646" y="16378"/>
                    <a:pt x="19706" y="16521"/>
                    <a:pt x="19765" y="16664"/>
                  </a:cubicBezTo>
                  <a:cubicBezTo>
                    <a:pt x="19848" y="16866"/>
                    <a:pt x="19932" y="17081"/>
                    <a:pt x="19872" y="17200"/>
                  </a:cubicBezTo>
                  <a:cubicBezTo>
                    <a:pt x="19860" y="17223"/>
                    <a:pt x="19825" y="17259"/>
                    <a:pt x="19789" y="17283"/>
                  </a:cubicBezTo>
                  <a:cubicBezTo>
                    <a:pt x="19706" y="17176"/>
                    <a:pt x="19622" y="17069"/>
                    <a:pt x="19527" y="16962"/>
                  </a:cubicBezTo>
                  <a:cubicBezTo>
                    <a:pt x="19325" y="16712"/>
                    <a:pt x="19122" y="16461"/>
                    <a:pt x="18991" y="16188"/>
                  </a:cubicBezTo>
                  <a:cubicBezTo>
                    <a:pt x="18765" y="15676"/>
                    <a:pt x="18682" y="15045"/>
                    <a:pt x="18717" y="14426"/>
                  </a:cubicBezTo>
                  <a:cubicBezTo>
                    <a:pt x="19003" y="14211"/>
                    <a:pt x="19277" y="14021"/>
                    <a:pt x="19551" y="13854"/>
                  </a:cubicBezTo>
                  <a:close/>
                  <a:moveTo>
                    <a:pt x="27409" y="13580"/>
                  </a:moveTo>
                  <a:lnTo>
                    <a:pt x="27409" y="13580"/>
                  </a:lnTo>
                  <a:cubicBezTo>
                    <a:pt x="27885" y="13747"/>
                    <a:pt x="28361" y="13937"/>
                    <a:pt x="28861" y="14140"/>
                  </a:cubicBezTo>
                  <a:cubicBezTo>
                    <a:pt x="28814" y="15188"/>
                    <a:pt x="28730" y="16223"/>
                    <a:pt x="28480" y="17152"/>
                  </a:cubicBezTo>
                  <a:cubicBezTo>
                    <a:pt x="28385" y="17485"/>
                    <a:pt x="28278" y="17747"/>
                    <a:pt x="28159" y="17974"/>
                  </a:cubicBezTo>
                  <a:cubicBezTo>
                    <a:pt x="27611" y="17950"/>
                    <a:pt x="27254" y="17819"/>
                    <a:pt x="27064" y="17593"/>
                  </a:cubicBezTo>
                  <a:cubicBezTo>
                    <a:pt x="26873" y="17354"/>
                    <a:pt x="26837" y="16985"/>
                    <a:pt x="26956" y="16473"/>
                  </a:cubicBezTo>
                  <a:cubicBezTo>
                    <a:pt x="27004" y="16247"/>
                    <a:pt x="27075" y="16033"/>
                    <a:pt x="27159" y="15807"/>
                  </a:cubicBezTo>
                  <a:cubicBezTo>
                    <a:pt x="27278" y="15473"/>
                    <a:pt x="27397" y="15128"/>
                    <a:pt x="27445" y="14735"/>
                  </a:cubicBezTo>
                  <a:cubicBezTo>
                    <a:pt x="27492" y="14342"/>
                    <a:pt x="27456" y="13949"/>
                    <a:pt x="27409" y="13580"/>
                  </a:cubicBezTo>
                  <a:close/>
                  <a:moveTo>
                    <a:pt x="24147" y="12771"/>
                  </a:moveTo>
                  <a:lnTo>
                    <a:pt x="24147" y="12771"/>
                  </a:lnTo>
                  <a:cubicBezTo>
                    <a:pt x="24623" y="12818"/>
                    <a:pt x="25099" y="12902"/>
                    <a:pt x="25575" y="13021"/>
                  </a:cubicBezTo>
                  <a:cubicBezTo>
                    <a:pt x="25575" y="13199"/>
                    <a:pt x="25563" y="13390"/>
                    <a:pt x="25551" y="13580"/>
                  </a:cubicBezTo>
                  <a:cubicBezTo>
                    <a:pt x="25528" y="13914"/>
                    <a:pt x="25516" y="14259"/>
                    <a:pt x="25528" y="14616"/>
                  </a:cubicBezTo>
                  <a:cubicBezTo>
                    <a:pt x="25551" y="15247"/>
                    <a:pt x="25718" y="15938"/>
                    <a:pt x="26659" y="16021"/>
                  </a:cubicBezTo>
                  <a:cubicBezTo>
                    <a:pt x="26611" y="16140"/>
                    <a:pt x="26587" y="16259"/>
                    <a:pt x="26552" y="16378"/>
                  </a:cubicBezTo>
                  <a:cubicBezTo>
                    <a:pt x="26409" y="17033"/>
                    <a:pt x="26480" y="17509"/>
                    <a:pt x="26754" y="17843"/>
                  </a:cubicBezTo>
                  <a:cubicBezTo>
                    <a:pt x="26992" y="18140"/>
                    <a:pt x="27361" y="18307"/>
                    <a:pt x="27921" y="18366"/>
                  </a:cubicBezTo>
                  <a:cubicBezTo>
                    <a:pt x="27754" y="18605"/>
                    <a:pt x="27564" y="18807"/>
                    <a:pt x="27361" y="19021"/>
                  </a:cubicBezTo>
                  <a:cubicBezTo>
                    <a:pt x="27111" y="19307"/>
                    <a:pt x="26849" y="19593"/>
                    <a:pt x="26587" y="19974"/>
                  </a:cubicBezTo>
                  <a:cubicBezTo>
                    <a:pt x="26575" y="19998"/>
                    <a:pt x="26564" y="20010"/>
                    <a:pt x="26552" y="20033"/>
                  </a:cubicBezTo>
                  <a:cubicBezTo>
                    <a:pt x="26538" y="20031"/>
                    <a:pt x="26524" y="20029"/>
                    <a:pt x="26510" y="20029"/>
                  </a:cubicBezTo>
                  <a:cubicBezTo>
                    <a:pt x="26461" y="20029"/>
                    <a:pt x="26410" y="20047"/>
                    <a:pt x="26373" y="20093"/>
                  </a:cubicBezTo>
                  <a:cubicBezTo>
                    <a:pt x="26244" y="20222"/>
                    <a:pt x="26077" y="20289"/>
                    <a:pt x="25873" y="20289"/>
                  </a:cubicBezTo>
                  <a:cubicBezTo>
                    <a:pt x="25795" y="20289"/>
                    <a:pt x="25712" y="20279"/>
                    <a:pt x="25623" y="20260"/>
                  </a:cubicBezTo>
                  <a:cubicBezTo>
                    <a:pt x="24932" y="20105"/>
                    <a:pt x="24194" y="19414"/>
                    <a:pt x="24051" y="18938"/>
                  </a:cubicBezTo>
                  <a:cubicBezTo>
                    <a:pt x="23885" y="18414"/>
                    <a:pt x="24004" y="17866"/>
                    <a:pt x="24123" y="17271"/>
                  </a:cubicBezTo>
                  <a:cubicBezTo>
                    <a:pt x="24194" y="16962"/>
                    <a:pt x="24254" y="16640"/>
                    <a:pt x="24278" y="16319"/>
                  </a:cubicBezTo>
                  <a:cubicBezTo>
                    <a:pt x="24349" y="15366"/>
                    <a:pt x="24385" y="13949"/>
                    <a:pt x="24147" y="12771"/>
                  </a:cubicBezTo>
                  <a:close/>
                  <a:moveTo>
                    <a:pt x="18301" y="14759"/>
                  </a:moveTo>
                  <a:cubicBezTo>
                    <a:pt x="18312" y="15342"/>
                    <a:pt x="18420" y="15914"/>
                    <a:pt x="18622" y="16366"/>
                  </a:cubicBezTo>
                  <a:cubicBezTo>
                    <a:pt x="18777" y="16688"/>
                    <a:pt x="19003" y="16962"/>
                    <a:pt x="19217" y="17223"/>
                  </a:cubicBezTo>
                  <a:cubicBezTo>
                    <a:pt x="19313" y="17331"/>
                    <a:pt x="19396" y="17438"/>
                    <a:pt x="19479" y="17557"/>
                  </a:cubicBezTo>
                  <a:cubicBezTo>
                    <a:pt x="19479" y="17581"/>
                    <a:pt x="19479" y="17616"/>
                    <a:pt x="19491" y="17640"/>
                  </a:cubicBezTo>
                  <a:cubicBezTo>
                    <a:pt x="19503" y="17700"/>
                    <a:pt x="19563" y="17735"/>
                    <a:pt x="19622" y="17759"/>
                  </a:cubicBezTo>
                  <a:cubicBezTo>
                    <a:pt x="19717" y="17914"/>
                    <a:pt x="19801" y="18069"/>
                    <a:pt x="19848" y="18236"/>
                  </a:cubicBezTo>
                  <a:cubicBezTo>
                    <a:pt x="19944" y="18628"/>
                    <a:pt x="19884" y="18998"/>
                    <a:pt x="19646" y="19367"/>
                  </a:cubicBezTo>
                  <a:cubicBezTo>
                    <a:pt x="19325" y="19867"/>
                    <a:pt x="18682" y="20271"/>
                    <a:pt x="18039" y="20402"/>
                  </a:cubicBezTo>
                  <a:cubicBezTo>
                    <a:pt x="17848" y="20283"/>
                    <a:pt x="17670" y="20141"/>
                    <a:pt x="17479" y="19962"/>
                  </a:cubicBezTo>
                  <a:cubicBezTo>
                    <a:pt x="17110" y="19605"/>
                    <a:pt x="16598" y="18164"/>
                    <a:pt x="16265" y="16676"/>
                  </a:cubicBezTo>
                  <a:cubicBezTo>
                    <a:pt x="16788" y="16152"/>
                    <a:pt x="17324" y="15628"/>
                    <a:pt x="17860" y="15140"/>
                  </a:cubicBezTo>
                  <a:cubicBezTo>
                    <a:pt x="18003" y="15009"/>
                    <a:pt x="18158" y="14878"/>
                    <a:pt x="18301" y="14759"/>
                  </a:cubicBezTo>
                  <a:close/>
                  <a:moveTo>
                    <a:pt x="29266" y="14306"/>
                  </a:moveTo>
                  <a:cubicBezTo>
                    <a:pt x="29742" y="14509"/>
                    <a:pt x="30231" y="14711"/>
                    <a:pt x="30731" y="14926"/>
                  </a:cubicBezTo>
                  <a:cubicBezTo>
                    <a:pt x="30778" y="14937"/>
                    <a:pt x="30826" y="14961"/>
                    <a:pt x="30874" y="14973"/>
                  </a:cubicBezTo>
                  <a:cubicBezTo>
                    <a:pt x="30433" y="15664"/>
                    <a:pt x="30052" y="16426"/>
                    <a:pt x="29778" y="17223"/>
                  </a:cubicBezTo>
                  <a:cubicBezTo>
                    <a:pt x="29314" y="18569"/>
                    <a:pt x="28814" y="19831"/>
                    <a:pt x="27718" y="20533"/>
                  </a:cubicBezTo>
                  <a:cubicBezTo>
                    <a:pt x="27606" y="20601"/>
                    <a:pt x="27494" y="20689"/>
                    <a:pt x="27362" y="20689"/>
                  </a:cubicBezTo>
                  <a:cubicBezTo>
                    <a:pt x="27354" y="20689"/>
                    <a:pt x="27346" y="20689"/>
                    <a:pt x="27337" y="20688"/>
                  </a:cubicBezTo>
                  <a:cubicBezTo>
                    <a:pt x="27135" y="20688"/>
                    <a:pt x="26968" y="20486"/>
                    <a:pt x="26873" y="20283"/>
                  </a:cubicBezTo>
                  <a:cubicBezTo>
                    <a:pt x="26897" y="20260"/>
                    <a:pt x="26909" y="20236"/>
                    <a:pt x="26921" y="20212"/>
                  </a:cubicBezTo>
                  <a:cubicBezTo>
                    <a:pt x="27171" y="19843"/>
                    <a:pt x="27421" y="19569"/>
                    <a:pt x="27671" y="19295"/>
                  </a:cubicBezTo>
                  <a:cubicBezTo>
                    <a:pt x="27921" y="19021"/>
                    <a:pt x="28171" y="18747"/>
                    <a:pt x="28397" y="18390"/>
                  </a:cubicBezTo>
                  <a:lnTo>
                    <a:pt x="28469" y="18390"/>
                  </a:lnTo>
                  <a:cubicBezTo>
                    <a:pt x="28588" y="18390"/>
                    <a:pt x="28671" y="18295"/>
                    <a:pt x="28671" y="18176"/>
                  </a:cubicBezTo>
                  <a:cubicBezTo>
                    <a:pt x="28671" y="18116"/>
                    <a:pt x="28635" y="18057"/>
                    <a:pt x="28588" y="18021"/>
                  </a:cubicBezTo>
                  <a:cubicBezTo>
                    <a:pt x="28695" y="17807"/>
                    <a:pt x="28790" y="17557"/>
                    <a:pt x="28873" y="17259"/>
                  </a:cubicBezTo>
                  <a:cubicBezTo>
                    <a:pt x="29123" y="16331"/>
                    <a:pt x="29207" y="15318"/>
                    <a:pt x="29266" y="14306"/>
                  </a:cubicBezTo>
                  <a:close/>
                  <a:moveTo>
                    <a:pt x="15919" y="17045"/>
                  </a:moveTo>
                  <a:cubicBezTo>
                    <a:pt x="16265" y="18497"/>
                    <a:pt x="16777" y="19867"/>
                    <a:pt x="17205" y="20260"/>
                  </a:cubicBezTo>
                  <a:cubicBezTo>
                    <a:pt x="17384" y="20438"/>
                    <a:pt x="17562" y="20581"/>
                    <a:pt x="17753" y="20712"/>
                  </a:cubicBezTo>
                  <a:cubicBezTo>
                    <a:pt x="17789" y="20783"/>
                    <a:pt x="17860" y="20843"/>
                    <a:pt x="17943" y="20843"/>
                  </a:cubicBezTo>
                  <a:lnTo>
                    <a:pt x="17955" y="20843"/>
                  </a:lnTo>
                  <a:cubicBezTo>
                    <a:pt x="18384" y="21105"/>
                    <a:pt x="18836" y="21272"/>
                    <a:pt x="19301" y="21379"/>
                  </a:cubicBezTo>
                  <a:cubicBezTo>
                    <a:pt x="18920" y="21700"/>
                    <a:pt x="18581" y="21860"/>
                    <a:pt x="18270" y="21860"/>
                  </a:cubicBezTo>
                  <a:cubicBezTo>
                    <a:pt x="18212" y="21860"/>
                    <a:pt x="18155" y="21854"/>
                    <a:pt x="18098" y="21843"/>
                  </a:cubicBezTo>
                  <a:cubicBezTo>
                    <a:pt x="17289" y="21700"/>
                    <a:pt x="16717" y="20438"/>
                    <a:pt x="16157" y="19224"/>
                  </a:cubicBezTo>
                  <a:cubicBezTo>
                    <a:pt x="15896" y="18640"/>
                    <a:pt x="15634" y="18081"/>
                    <a:pt x="15348" y="17628"/>
                  </a:cubicBezTo>
                  <a:cubicBezTo>
                    <a:pt x="15538" y="17426"/>
                    <a:pt x="15729" y="17235"/>
                    <a:pt x="15919" y="17045"/>
                  </a:cubicBezTo>
                  <a:close/>
                  <a:moveTo>
                    <a:pt x="23358" y="12738"/>
                  </a:moveTo>
                  <a:cubicBezTo>
                    <a:pt x="23478" y="12738"/>
                    <a:pt x="23598" y="12741"/>
                    <a:pt x="23718" y="12747"/>
                  </a:cubicBezTo>
                  <a:cubicBezTo>
                    <a:pt x="23992" y="14021"/>
                    <a:pt x="23920" y="15664"/>
                    <a:pt x="23873" y="16295"/>
                  </a:cubicBezTo>
                  <a:cubicBezTo>
                    <a:pt x="23849" y="16581"/>
                    <a:pt x="23789" y="16878"/>
                    <a:pt x="23730" y="17188"/>
                  </a:cubicBezTo>
                  <a:cubicBezTo>
                    <a:pt x="23599" y="17807"/>
                    <a:pt x="23468" y="18438"/>
                    <a:pt x="23658" y="19057"/>
                  </a:cubicBezTo>
                  <a:cubicBezTo>
                    <a:pt x="23861" y="19724"/>
                    <a:pt x="24754" y="20486"/>
                    <a:pt x="25528" y="20664"/>
                  </a:cubicBezTo>
                  <a:cubicBezTo>
                    <a:pt x="25659" y="20688"/>
                    <a:pt x="25766" y="20700"/>
                    <a:pt x="25885" y="20700"/>
                  </a:cubicBezTo>
                  <a:cubicBezTo>
                    <a:pt x="25980" y="20700"/>
                    <a:pt x="26075" y="20688"/>
                    <a:pt x="26171" y="20664"/>
                  </a:cubicBezTo>
                  <a:lnTo>
                    <a:pt x="26171" y="20664"/>
                  </a:lnTo>
                  <a:cubicBezTo>
                    <a:pt x="25778" y="21403"/>
                    <a:pt x="25635" y="21998"/>
                    <a:pt x="25599" y="22605"/>
                  </a:cubicBezTo>
                  <a:cubicBezTo>
                    <a:pt x="25528" y="22641"/>
                    <a:pt x="25480" y="22700"/>
                    <a:pt x="25468" y="22772"/>
                  </a:cubicBezTo>
                  <a:cubicBezTo>
                    <a:pt x="25051" y="21795"/>
                    <a:pt x="24206" y="21355"/>
                    <a:pt x="22003" y="21236"/>
                  </a:cubicBezTo>
                  <a:cubicBezTo>
                    <a:pt x="21825" y="21224"/>
                    <a:pt x="21634" y="21212"/>
                    <a:pt x="21456" y="21212"/>
                  </a:cubicBezTo>
                  <a:cubicBezTo>
                    <a:pt x="20396" y="21164"/>
                    <a:pt x="19432" y="21117"/>
                    <a:pt x="18539" y="20688"/>
                  </a:cubicBezTo>
                  <a:cubicBezTo>
                    <a:pt x="19134" y="20474"/>
                    <a:pt x="19670" y="20081"/>
                    <a:pt x="19991" y="19593"/>
                  </a:cubicBezTo>
                  <a:cubicBezTo>
                    <a:pt x="20289" y="19128"/>
                    <a:pt x="20372" y="18628"/>
                    <a:pt x="20241" y="18128"/>
                  </a:cubicBezTo>
                  <a:cubicBezTo>
                    <a:pt x="20182" y="17950"/>
                    <a:pt x="20110" y="17783"/>
                    <a:pt x="20015" y="17628"/>
                  </a:cubicBezTo>
                  <a:cubicBezTo>
                    <a:pt x="20122" y="17557"/>
                    <a:pt x="20194" y="17474"/>
                    <a:pt x="20241" y="17366"/>
                  </a:cubicBezTo>
                  <a:cubicBezTo>
                    <a:pt x="20372" y="17093"/>
                    <a:pt x="20253" y="16795"/>
                    <a:pt x="20146" y="16521"/>
                  </a:cubicBezTo>
                  <a:cubicBezTo>
                    <a:pt x="20098" y="16390"/>
                    <a:pt x="20039" y="16259"/>
                    <a:pt x="20015" y="16152"/>
                  </a:cubicBezTo>
                  <a:cubicBezTo>
                    <a:pt x="19825" y="15223"/>
                    <a:pt x="19848" y="14414"/>
                    <a:pt x="20003" y="13604"/>
                  </a:cubicBezTo>
                  <a:cubicBezTo>
                    <a:pt x="21142" y="12992"/>
                    <a:pt x="22252" y="12738"/>
                    <a:pt x="23358" y="12738"/>
                  </a:cubicBezTo>
                  <a:close/>
                  <a:moveTo>
                    <a:pt x="35065" y="1"/>
                  </a:moveTo>
                  <a:cubicBezTo>
                    <a:pt x="33061" y="1"/>
                    <a:pt x="29825" y="4743"/>
                    <a:pt x="27908" y="4743"/>
                  </a:cubicBezTo>
                  <a:cubicBezTo>
                    <a:pt x="27835" y="4743"/>
                    <a:pt x="27764" y="4736"/>
                    <a:pt x="27695" y="4722"/>
                  </a:cubicBezTo>
                  <a:cubicBezTo>
                    <a:pt x="25442" y="4255"/>
                    <a:pt x="24493" y="1437"/>
                    <a:pt x="22431" y="1437"/>
                  </a:cubicBezTo>
                  <a:cubicBezTo>
                    <a:pt x="21811" y="1437"/>
                    <a:pt x="21091" y="1691"/>
                    <a:pt x="20206" y="2341"/>
                  </a:cubicBezTo>
                  <a:cubicBezTo>
                    <a:pt x="17574" y="4281"/>
                    <a:pt x="19682" y="7056"/>
                    <a:pt x="18158" y="9068"/>
                  </a:cubicBezTo>
                  <a:cubicBezTo>
                    <a:pt x="17682" y="9692"/>
                    <a:pt x="16979" y="9932"/>
                    <a:pt x="16137" y="9932"/>
                  </a:cubicBezTo>
                  <a:cubicBezTo>
                    <a:pt x="13390" y="9932"/>
                    <a:pt x="9163" y="7384"/>
                    <a:pt x="6534" y="7384"/>
                  </a:cubicBezTo>
                  <a:cubicBezTo>
                    <a:pt x="6299" y="7384"/>
                    <a:pt x="6077" y="7404"/>
                    <a:pt x="5870" y="7448"/>
                  </a:cubicBezTo>
                  <a:cubicBezTo>
                    <a:pt x="203" y="8663"/>
                    <a:pt x="1" y="16557"/>
                    <a:pt x="3596" y="19890"/>
                  </a:cubicBezTo>
                  <a:cubicBezTo>
                    <a:pt x="5319" y="21493"/>
                    <a:pt x="6853" y="22130"/>
                    <a:pt x="8267" y="22130"/>
                  </a:cubicBezTo>
                  <a:cubicBezTo>
                    <a:pt x="10782" y="22130"/>
                    <a:pt x="12916" y="20113"/>
                    <a:pt x="15050" y="17926"/>
                  </a:cubicBezTo>
                  <a:cubicBezTo>
                    <a:pt x="15312" y="18355"/>
                    <a:pt x="15550" y="18878"/>
                    <a:pt x="15788" y="19390"/>
                  </a:cubicBezTo>
                  <a:cubicBezTo>
                    <a:pt x="16384" y="20700"/>
                    <a:pt x="17015" y="22057"/>
                    <a:pt x="18027" y="22248"/>
                  </a:cubicBezTo>
                  <a:cubicBezTo>
                    <a:pt x="18098" y="22260"/>
                    <a:pt x="18182" y="22272"/>
                    <a:pt x="18265" y="22272"/>
                  </a:cubicBezTo>
                  <a:cubicBezTo>
                    <a:pt x="18741" y="22272"/>
                    <a:pt x="19241" y="22010"/>
                    <a:pt x="19801" y="21486"/>
                  </a:cubicBezTo>
                  <a:cubicBezTo>
                    <a:pt x="20325" y="21569"/>
                    <a:pt x="20872" y="21593"/>
                    <a:pt x="21432" y="21617"/>
                  </a:cubicBezTo>
                  <a:cubicBezTo>
                    <a:pt x="21622" y="21629"/>
                    <a:pt x="21801" y="21629"/>
                    <a:pt x="21980" y="21641"/>
                  </a:cubicBezTo>
                  <a:cubicBezTo>
                    <a:pt x="24944" y="21807"/>
                    <a:pt x="25159" y="22379"/>
                    <a:pt x="25456" y="24677"/>
                  </a:cubicBezTo>
                  <a:cubicBezTo>
                    <a:pt x="25623" y="26058"/>
                    <a:pt x="25456" y="27570"/>
                    <a:pt x="25456" y="28951"/>
                  </a:cubicBezTo>
                  <a:cubicBezTo>
                    <a:pt x="25456" y="31392"/>
                    <a:pt x="25456" y="33821"/>
                    <a:pt x="25456" y="36262"/>
                  </a:cubicBezTo>
                  <a:cubicBezTo>
                    <a:pt x="25456" y="36440"/>
                    <a:pt x="25504" y="36678"/>
                    <a:pt x="25682" y="36690"/>
                  </a:cubicBezTo>
                  <a:cubicBezTo>
                    <a:pt x="25687" y="36690"/>
                    <a:pt x="25691" y="36691"/>
                    <a:pt x="25696" y="36691"/>
                  </a:cubicBezTo>
                  <a:cubicBezTo>
                    <a:pt x="25887" y="36691"/>
                    <a:pt x="25944" y="36436"/>
                    <a:pt x="25944" y="36250"/>
                  </a:cubicBezTo>
                  <a:cubicBezTo>
                    <a:pt x="25956" y="33464"/>
                    <a:pt x="25968" y="30666"/>
                    <a:pt x="25980" y="27880"/>
                  </a:cubicBezTo>
                  <a:cubicBezTo>
                    <a:pt x="25992" y="26487"/>
                    <a:pt x="26016" y="25093"/>
                    <a:pt x="26004" y="23700"/>
                  </a:cubicBezTo>
                  <a:cubicBezTo>
                    <a:pt x="25992" y="22593"/>
                    <a:pt x="26052" y="21665"/>
                    <a:pt x="26635" y="20676"/>
                  </a:cubicBezTo>
                  <a:cubicBezTo>
                    <a:pt x="26802" y="20903"/>
                    <a:pt x="27028" y="21093"/>
                    <a:pt x="27337" y="21093"/>
                  </a:cubicBezTo>
                  <a:cubicBezTo>
                    <a:pt x="27576" y="21093"/>
                    <a:pt x="27778" y="20986"/>
                    <a:pt x="27945" y="20879"/>
                  </a:cubicBezTo>
                  <a:cubicBezTo>
                    <a:pt x="29147" y="20105"/>
                    <a:pt x="29683" y="18771"/>
                    <a:pt x="30159" y="17366"/>
                  </a:cubicBezTo>
                  <a:cubicBezTo>
                    <a:pt x="30445" y="16557"/>
                    <a:pt x="30814" y="15807"/>
                    <a:pt x="31266" y="15116"/>
                  </a:cubicBezTo>
                  <a:cubicBezTo>
                    <a:pt x="32581" y="15594"/>
                    <a:pt x="33923" y="15826"/>
                    <a:pt x="35239" y="15826"/>
                  </a:cubicBezTo>
                  <a:cubicBezTo>
                    <a:pt x="38680" y="15826"/>
                    <a:pt x="41953" y="14239"/>
                    <a:pt x="44149" y="11294"/>
                  </a:cubicBezTo>
                  <a:cubicBezTo>
                    <a:pt x="48156" y="5945"/>
                    <a:pt x="43939" y="1151"/>
                    <a:pt x="38630" y="1151"/>
                  </a:cubicBezTo>
                  <a:cubicBezTo>
                    <a:pt x="37912" y="1151"/>
                    <a:pt x="37174" y="1238"/>
                    <a:pt x="36434" y="1424"/>
                  </a:cubicBezTo>
                  <a:cubicBezTo>
                    <a:pt x="36122" y="398"/>
                    <a:pt x="35645" y="1"/>
                    <a:pt x="35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 flipH="1">
              <a:off x="5978544" y="4795819"/>
              <a:ext cx="1347267" cy="343936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 flipH="1">
              <a:off x="7621797" y="4856501"/>
              <a:ext cx="1109502" cy="283238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CUSTOM_14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/>
          <p:nvPr>
            <p:ph type="title"/>
          </p:nvPr>
        </p:nvSpPr>
        <p:spPr>
          <a:xfrm>
            <a:off x="5649575" y="631441"/>
            <a:ext cx="2776800" cy="9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10" name="Google Shape;310;p28"/>
          <p:cNvSpPr txBox="1"/>
          <p:nvPr>
            <p:ph idx="1" type="subTitle"/>
          </p:nvPr>
        </p:nvSpPr>
        <p:spPr>
          <a:xfrm>
            <a:off x="6041400" y="2125150"/>
            <a:ext cx="23850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11" name="Google Shape;311;p28"/>
          <p:cNvSpPr txBox="1"/>
          <p:nvPr>
            <p:ph idx="2" type="title"/>
          </p:nvPr>
        </p:nvSpPr>
        <p:spPr>
          <a:xfrm>
            <a:off x="5990200" y="1846425"/>
            <a:ext cx="2436300" cy="3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2" name="Google Shape;312;p28"/>
          <p:cNvSpPr txBox="1"/>
          <p:nvPr/>
        </p:nvSpPr>
        <p:spPr>
          <a:xfrm>
            <a:off x="717525" y="542750"/>
            <a:ext cx="2826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bg>
      <p:bgPr>
        <a:solidFill>
          <a:schemeClr val="dk2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17525" y="548746"/>
            <a:ext cx="46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17525" y="1273654"/>
            <a:ext cx="7709100" cy="31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6477575" y="-399350"/>
            <a:ext cx="3025272" cy="2584568"/>
          </a:xfrm>
          <a:custGeom>
            <a:rect b="b" l="l" r="r" t="t"/>
            <a:pathLst>
              <a:path extrusionOk="0" h="465688" w="545094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5"/>
          <p:cNvGrpSpPr/>
          <p:nvPr/>
        </p:nvGrpSpPr>
        <p:grpSpPr>
          <a:xfrm rot="-199848">
            <a:off x="6767746" y="3359501"/>
            <a:ext cx="581719" cy="921601"/>
            <a:chOff x="-1904298" y="1056455"/>
            <a:chExt cx="581725" cy="921611"/>
          </a:xfrm>
        </p:grpSpPr>
        <p:sp>
          <p:nvSpPr>
            <p:cNvPr id="23" name="Google Shape;23;p5"/>
            <p:cNvSpPr/>
            <p:nvPr/>
          </p:nvSpPr>
          <p:spPr>
            <a:xfrm>
              <a:off x="-1904298" y="1056455"/>
              <a:ext cx="581725" cy="887132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5"/>
            <p:cNvSpPr/>
            <p:nvPr/>
          </p:nvSpPr>
          <p:spPr>
            <a:xfrm>
              <a:off x="-1862965" y="1216748"/>
              <a:ext cx="442995" cy="761317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5"/>
          <p:cNvGrpSpPr/>
          <p:nvPr/>
        </p:nvGrpSpPr>
        <p:grpSpPr>
          <a:xfrm>
            <a:off x="6056239" y="3440533"/>
            <a:ext cx="878448" cy="863379"/>
            <a:chOff x="-5358445" y="839844"/>
            <a:chExt cx="1391711" cy="1367837"/>
          </a:xfrm>
        </p:grpSpPr>
        <p:sp>
          <p:nvSpPr>
            <p:cNvPr id="26" name="Google Shape;26;p5"/>
            <p:cNvSpPr/>
            <p:nvPr/>
          </p:nvSpPr>
          <p:spPr>
            <a:xfrm>
              <a:off x="-5358445" y="839844"/>
              <a:ext cx="1391711" cy="1367419"/>
            </a:xfrm>
            <a:custGeom>
              <a:rect b="b" l="l" r="r" t="t"/>
              <a:pathLst>
                <a:path extrusionOk="0" h="49029" w="4990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-5168235" y="1050330"/>
              <a:ext cx="1163208" cy="1157351"/>
            </a:xfrm>
            <a:custGeom>
              <a:rect b="b" l="l" r="r" t="t"/>
              <a:pathLst>
                <a:path extrusionOk="0" h="41497" w="41707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5"/>
          <p:cNvGrpSpPr/>
          <p:nvPr/>
        </p:nvGrpSpPr>
        <p:grpSpPr>
          <a:xfrm rot="-1263781">
            <a:off x="7067107" y="3536395"/>
            <a:ext cx="890375" cy="822935"/>
            <a:chOff x="-1855532" y="1600966"/>
            <a:chExt cx="890361" cy="822923"/>
          </a:xfrm>
        </p:grpSpPr>
        <p:sp>
          <p:nvSpPr>
            <p:cNvPr id="29" name="Google Shape;29;p5"/>
            <p:cNvSpPr/>
            <p:nvPr/>
          </p:nvSpPr>
          <p:spPr>
            <a:xfrm>
              <a:off x="-1855532" y="1600966"/>
              <a:ext cx="890361" cy="822923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-1801299" y="1673750"/>
              <a:ext cx="648448" cy="672557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" name="Google Shape;31;p5"/>
          <p:cNvSpPr/>
          <p:nvPr/>
        </p:nvSpPr>
        <p:spPr>
          <a:xfrm>
            <a:off x="75" y="2753774"/>
            <a:ext cx="9143830" cy="2389672"/>
          </a:xfrm>
          <a:custGeom>
            <a:rect b="b" l="l" r="r" t="t"/>
            <a:pathLst>
              <a:path extrusionOk="0" h="58104" w="252592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7"/>
          <p:cNvGrpSpPr/>
          <p:nvPr/>
        </p:nvGrpSpPr>
        <p:grpSpPr>
          <a:xfrm>
            <a:off x="1663491" y="213118"/>
            <a:ext cx="5817010" cy="4856568"/>
            <a:chOff x="341100" y="783750"/>
            <a:chExt cx="6212100" cy="5186425"/>
          </a:xfrm>
        </p:grpSpPr>
        <p:sp>
          <p:nvSpPr>
            <p:cNvPr id="39" name="Google Shape;39;p7"/>
            <p:cNvSpPr/>
            <p:nvPr/>
          </p:nvSpPr>
          <p:spPr>
            <a:xfrm>
              <a:off x="341100" y="783750"/>
              <a:ext cx="6212100" cy="4828500"/>
            </a:xfrm>
            <a:custGeom>
              <a:rect b="b" l="l" r="r" t="t"/>
              <a:pathLst>
                <a:path extrusionOk="0" h="193140" w="248484">
                  <a:moveTo>
                    <a:pt x="193048" y="0"/>
                  </a:moveTo>
                  <a:cubicBezTo>
                    <a:pt x="172800" y="0"/>
                    <a:pt x="152013" y="12189"/>
                    <a:pt x="136422" y="15876"/>
                  </a:cubicBezTo>
                  <a:cubicBezTo>
                    <a:pt x="130552" y="17264"/>
                    <a:pt x="124754" y="17623"/>
                    <a:pt x="118977" y="17623"/>
                  </a:cubicBezTo>
                  <a:cubicBezTo>
                    <a:pt x="112798" y="17623"/>
                    <a:pt x="106643" y="17212"/>
                    <a:pt x="100452" y="17212"/>
                  </a:cubicBezTo>
                  <a:cubicBezTo>
                    <a:pt x="88065" y="17212"/>
                    <a:pt x="75531" y="18856"/>
                    <a:pt x="62354" y="28723"/>
                  </a:cubicBezTo>
                  <a:cubicBezTo>
                    <a:pt x="42042" y="43915"/>
                    <a:pt x="42137" y="61369"/>
                    <a:pt x="36196" y="73681"/>
                  </a:cubicBezTo>
                  <a:cubicBezTo>
                    <a:pt x="28611" y="89397"/>
                    <a:pt x="12728" y="100148"/>
                    <a:pt x="5787" y="116722"/>
                  </a:cubicBezTo>
                  <a:cubicBezTo>
                    <a:pt x="1132" y="127830"/>
                    <a:pt x="1" y="141379"/>
                    <a:pt x="4751" y="152654"/>
                  </a:cubicBezTo>
                  <a:cubicBezTo>
                    <a:pt x="13609" y="173705"/>
                    <a:pt x="35553" y="169133"/>
                    <a:pt x="63866" y="182265"/>
                  </a:cubicBezTo>
                  <a:cubicBezTo>
                    <a:pt x="78187" y="188911"/>
                    <a:pt x="85640" y="189269"/>
                    <a:pt x="95118" y="189269"/>
                  </a:cubicBezTo>
                  <a:cubicBezTo>
                    <a:pt x="96264" y="189269"/>
                    <a:pt x="97440" y="189264"/>
                    <a:pt x="98661" y="189264"/>
                  </a:cubicBezTo>
                  <a:cubicBezTo>
                    <a:pt x="106249" y="189264"/>
                    <a:pt x="115586" y="189466"/>
                    <a:pt x="130445" y="192386"/>
                  </a:cubicBezTo>
                  <a:cubicBezTo>
                    <a:pt x="131160" y="192646"/>
                    <a:pt x="135644" y="193140"/>
                    <a:pt x="141946" y="193140"/>
                  </a:cubicBezTo>
                  <a:cubicBezTo>
                    <a:pt x="152657" y="193140"/>
                    <a:pt x="168620" y="191713"/>
                    <a:pt x="180261" y="185289"/>
                  </a:cubicBezTo>
                  <a:cubicBezTo>
                    <a:pt x="214789" y="166216"/>
                    <a:pt x="207122" y="145987"/>
                    <a:pt x="214277" y="126187"/>
                  </a:cubicBezTo>
                  <a:cubicBezTo>
                    <a:pt x="218433" y="114721"/>
                    <a:pt x="227339" y="105994"/>
                    <a:pt x="234077" y="96076"/>
                  </a:cubicBezTo>
                  <a:cubicBezTo>
                    <a:pt x="248484" y="74883"/>
                    <a:pt x="246377" y="48987"/>
                    <a:pt x="234506" y="27913"/>
                  </a:cubicBezTo>
                  <a:cubicBezTo>
                    <a:pt x="222493" y="6573"/>
                    <a:pt x="207916" y="0"/>
                    <a:pt x="193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7"/>
            <p:cNvSpPr/>
            <p:nvPr/>
          </p:nvSpPr>
          <p:spPr>
            <a:xfrm>
              <a:off x="524750" y="855925"/>
              <a:ext cx="5839450" cy="4648425"/>
            </a:xfrm>
            <a:custGeom>
              <a:rect b="b" l="l" r="r" t="t"/>
              <a:pathLst>
                <a:path extrusionOk="0" h="185937" w="233578">
                  <a:moveTo>
                    <a:pt x="121779" y="0"/>
                  </a:moveTo>
                  <a:cubicBezTo>
                    <a:pt x="109175" y="0"/>
                    <a:pt x="96563" y="3745"/>
                    <a:pt x="85785" y="11250"/>
                  </a:cubicBezTo>
                  <a:cubicBezTo>
                    <a:pt x="76082" y="18013"/>
                    <a:pt x="74105" y="21668"/>
                    <a:pt x="58091" y="27753"/>
                  </a:cubicBezTo>
                  <a:cubicBezTo>
                    <a:pt x="39827" y="34694"/>
                    <a:pt x="14943" y="36361"/>
                    <a:pt x="6359" y="57578"/>
                  </a:cubicBezTo>
                  <a:cubicBezTo>
                    <a:pt x="1" y="73294"/>
                    <a:pt x="2644" y="100107"/>
                    <a:pt x="15038" y="121228"/>
                  </a:cubicBezTo>
                  <a:cubicBezTo>
                    <a:pt x="26290" y="140409"/>
                    <a:pt x="41982" y="141814"/>
                    <a:pt x="54067" y="146589"/>
                  </a:cubicBezTo>
                  <a:cubicBezTo>
                    <a:pt x="70891" y="153232"/>
                    <a:pt x="82225" y="165662"/>
                    <a:pt x="99561" y="173735"/>
                  </a:cubicBezTo>
                  <a:cubicBezTo>
                    <a:pt x="114733" y="180786"/>
                    <a:pt x="135375" y="185937"/>
                    <a:pt x="155204" y="185937"/>
                  </a:cubicBezTo>
                  <a:cubicBezTo>
                    <a:pt x="170496" y="185937"/>
                    <a:pt x="185305" y="182874"/>
                    <a:pt x="196752" y="175259"/>
                  </a:cubicBezTo>
                  <a:cubicBezTo>
                    <a:pt x="233578" y="150780"/>
                    <a:pt x="213194" y="117061"/>
                    <a:pt x="201347" y="87891"/>
                  </a:cubicBezTo>
                  <a:cubicBezTo>
                    <a:pt x="186560" y="51517"/>
                    <a:pt x="181512" y="36944"/>
                    <a:pt x="171296" y="24014"/>
                  </a:cubicBezTo>
                  <a:cubicBezTo>
                    <a:pt x="158656" y="8021"/>
                    <a:pt x="140226" y="0"/>
                    <a:pt x="121779" y="0"/>
                  </a:cubicBezTo>
                  <a:close/>
                </a:path>
              </a:pathLst>
            </a:custGeom>
            <a:solidFill>
              <a:schemeClr val="lt1">
                <a:alpha val="44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7"/>
            <p:cNvSpPr/>
            <p:nvPr/>
          </p:nvSpPr>
          <p:spPr>
            <a:xfrm>
              <a:off x="2342372" y="4406727"/>
              <a:ext cx="954900" cy="1456225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>
              <a:off x="2410222" y="4669852"/>
              <a:ext cx="727175" cy="1249700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1167700" y="4550275"/>
              <a:ext cx="1247500" cy="1225725"/>
            </a:xfrm>
            <a:custGeom>
              <a:rect b="b" l="l" r="r" t="t"/>
              <a:pathLst>
                <a:path extrusionOk="0" h="49029" w="4990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1338200" y="4738950"/>
              <a:ext cx="1042675" cy="1037425"/>
            </a:xfrm>
            <a:custGeom>
              <a:rect b="b" l="l" r="r" t="t"/>
              <a:pathLst>
                <a:path extrusionOk="0" h="41497" w="41707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4343975" y="4619350"/>
              <a:ext cx="1461525" cy="1350825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4433000" y="4738825"/>
              <a:ext cx="1064425" cy="1104000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7"/>
          <p:cNvSpPr txBox="1"/>
          <p:nvPr>
            <p:ph type="title"/>
          </p:nvPr>
        </p:nvSpPr>
        <p:spPr>
          <a:xfrm>
            <a:off x="2672700" y="1304100"/>
            <a:ext cx="37989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8" name="Google Shape;48;p7"/>
          <p:cNvSpPr txBox="1"/>
          <p:nvPr>
            <p:ph idx="1" type="subTitle"/>
          </p:nvPr>
        </p:nvSpPr>
        <p:spPr>
          <a:xfrm>
            <a:off x="2785275" y="2083550"/>
            <a:ext cx="3573600" cy="14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3773925" y="507470"/>
            <a:ext cx="4666800" cy="14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725694" y="2952300"/>
            <a:ext cx="2861400" cy="113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type="title"/>
          </p:nvPr>
        </p:nvSpPr>
        <p:spPr>
          <a:xfrm>
            <a:off x="694981" y="1715725"/>
            <a:ext cx="1952700" cy="693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/>
          <p:nvPr>
            <p:ph type="ctrTitle"/>
          </p:nvPr>
        </p:nvSpPr>
        <p:spPr>
          <a:xfrm>
            <a:off x="505200" y="920500"/>
            <a:ext cx="5357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WEST NILE VIRUS PREDICTIONS</a:t>
            </a:r>
            <a:endParaRPr/>
          </a:p>
        </p:txBody>
      </p:sp>
      <p:sp>
        <p:nvSpPr>
          <p:cNvPr id="319" name="Google Shape;319;p30"/>
          <p:cNvSpPr txBox="1"/>
          <p:nvPr>
            <p:ph idx="1" type="subTitle"/>
          </p:nvPr>
        </p:nvSpPr>
        <p:spPr>
          <a:xfrm>
            <a:off x="505200" y="2973103"/>
            <a:ext cx="39885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Prakash, Kevin, Chia ,Sim Yi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463" y="1280825"/>
            <a:ext cx="366712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9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Wnvpresent by street/area - scaled and sorted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75" y="1198840"/>
            <a:ext cx="7879379" cy="3713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0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Wnvpresent by traps - scaled and sorted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12" y="1395400"/>
            <a:ext cx="8424777" cy="33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1"/>
          <p:cNvSpPr txBox="1"/>
          <p:nvPr>
            <p:ph type="title"/>
          </p:nvPr>
        </p:nvSpPr>
        <p:spPr>
          <a:xfrm>
            <a:off x="365600" y="66175"/>
            <a:ext cx="447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Wnvpresent by traps - by Year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** figure represents only a small subset of full data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" name="Google Shape;453;p41"/>
          <p:cNvGrpSpPr/>
          <p:nvPr/>
        </p:nvGrpSpPr>
        <p:grpSpPr>
          <a:xfrm>
            <a:off x="4241125" y="300800"/>
            <a:ext cx="4800400" cy="4755150"/>
            <a:chOff x="6619797" y="5021943"/>
            <a:chExt cx="2900193" cy="2954978"/>
          </a:xfrm>
        </p:grpSpPr>
        <p:pic>
          <p:nvPicPr>
            <p:cNvPr id="454" name="Google Shape;454;p41"/>
            <p:cNvPicPr preferRelativeResize="0"/>
            <p:nvPr/>
          </p:nvPicPr>
          <p:blipFill rotWithShape="1">
            <a:blip r:embed="rId3">
              <a:alphaModFix/>
            </a:blip>
            <a:srcRect b="4745" l="29698" r="57775" t="61832"/>
            <a:stretch/>
          </p:blipFill>
          <p:spPr>
            <a:xfrm>
              <a:off x="7372365" y="5021943"/>
              <a:ext cx="694825" cy="295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41"/>
            <p:cNvPicPr preferRelativeResize="0"/>
            <p:nvPr/>
          </p:nvPicPr>
          <p:blipFill rotWithShape="1">
            <a:blip r:embed="rId3">
              <a:alphaModFix/>
            </a:blip>
            <a:srcRect b="4745" l="55413" r="30922" t="61832"/>
            <a:stretch/>
          </p:blipFill>
          <p:spPr>
            <a:xfrm>
              <a:off x="8067190" y="5021943"/>
              <a:ext cx="757989" cy="295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41"/>
            <p:cNvPicPr preferRelativeResize="0"/>
            <p:nvPr/>
          </p:nvPicPr>
          <p:blipFill rotWithShape="1">
            <a:blip r:embed="rId3">
              <a:alphaModFix/>
            </a:blip>
            <a:srcRect b="4745" l="83411" r="4063" t="61832"/>
            <a:stretch/>
          </p:blipFill>
          <p:spPr>
            <a:xfrm>
              <a:off x="8825165" y="5021943"/>
              <a:ext cx="694825" cy="295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41"/>
            <p:cNvPicPr preferRelativeResize="0"/>
            <p:nvPr/>
          </p:nvPicPr>
          <p:blipFill rotWithShape="1">
            <a:blip r:embed="rId3">
              <a:alphaModFix/>
            </a:blip>
            <a:srcRect b="4745" l="1701" r="84635" t="61832"/>
            <a:stretch/>
          </p:blipFill>
          <p:spPr>
            <a:xfrm>
              <a:off x="6619797" y="5021943"/>
              <a:ext cx="757974" cy="295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8" name="Google Shape;458;p41"/>
          <p:cNvSpPr txBox="1"/>
          <p:nvPr/>
        </p:nvSpPr>
        <p:spPr>
          <a:xfrm>
            <a:off x="4953993" y="0"/>
            <a:ext cx="6228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2007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" name="Google Shape;459;p41"/>
          <p:cNvSpPr txBox="1"/>
          <p:nvPr/>
        </p:nvSpPr>
        <p:spPr>
          <a:xfrm>
            <a:off x="6026818" y="0"/>
            <a:ext cx="6228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2009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0" name="Google Shape;460;p41"/>
          <p:cNvSpPr txBox="1"/>
          <p:nvPr/>
        </p:nvSpPr>
        <p:spPr>
          <a:xfrm>
            <a:off x="7244006" y="0"/>
            <a:ext cx="6228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2011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" name="Google Shape;461;p41"/>
          <p:cNvSpPr txBox="1"/>
          <p:nvPr/>
        </p:nvSpPr>
        <p:spPr>
          <a:xfrm>
            <a:off x="8461175" y="0"/>
            <a:ext cx="6228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2013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" name="Google Shape;462;p41"/>
          <p:cNvSpPr txBox="1"/>
          <p:nvPr/>
        </p:nvSpPr>
        <p:spPr>
          <a:xfrm>
            <a:off x="288750" y="1308425"/>
            <a:ext cx="3743700" cy="28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Inconsistent testing across the years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New traps added over the years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Almost all traps in 2007 and 2013 had presence of WNV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3" name="Google Shape;463;p41"/>
          <p:cNvPicPr preferRelativeResize="0"/>
          <p:nvPr/>
        </p:nvPicPr>
        <p:blipFill rotWithShape="1">
          <a:blip r:embed="rId3">
            <a:alphaModFix/>
          </a:blip>
          <a:srcRect b="0" l="1700" r="0" t="10329"/>
          <a:stretch/>
        </p:blipFill>
        <p:spPr>
          <a:xfrm>
            <a:off x="-889674" y="2029976"/>
            <a:ext cx="830200" cy="120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 of features vs Wnvpresent (2007 &amp; 2009)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650" y="1043500"/>
            <a:ext cx="7758225" cy="37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3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 of features vs Wnvpresent (2011 &amp; 2013)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25" y="1125690"/>
            <a:ext cx="7439621" cy="3713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8450" y="1125700"/>
            <a:ext cx="108585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4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of Weather Condition on WnvPresent</a:t>
            </a:r>
            <a:r>
              <a:rPr lang="en"/>
              <a:t> (2007 &amp; 2009)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44"/>
          <p:cNvPicPr preferRelativeResize="0"/>
          <p:nvPr/>
        </p:nvPicPr>
        <p:blipFill rotWithShape="1">
          <a:blip r:embed="rId3">
            <a:alphaModFix/>
          </a:blip>
          <a:srcRect b="51281" l="0" r="0" t="0"/>
          <a:stretch/>
        </p:blipFill>
        <p:spPr>
          <a:xfrm>
            <a:off x="1363150" y="1074250"/>
            <a:ext cx="6416526" cy="401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5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of Weather Condition</a:t>
            </a:r>
            <a:r>
              <a:rPr lang="en"/>
              <a:t> on WnvPresent (2011 &amp; 2013)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45"/>
          <p:cNvPicPr preferRelativeResize="0"/>
          <p:nvPr/>
        </p:nvPicPr>
        <p:blipFill rotWithShape="1">
          <a:blip r:embed="rId3">
            <a:alphaModFix/>
          </a:blip>
          <a:srcRect b="0" l="0" r="0" t="48371"/>
          <a:stretch/>
        </p:blipFill>
        <p:spPr>
          <a:xfrm>
            <a:off x="1363150" y="1125700"/>
            <a:ext cx="6416526" cy="382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40" y="2623072"/>
            <a:ext cx="2399281" cy="246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3409" y="2623073"/>
            <a:ext cx="2399287" cy="2460227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6"/>
          <p:cNvSpPr txBox="1"/>
          <p:nvPr>
            <p:ph type="title"/>
          </p:nvPr>
        </p:nvSpPr>
        <p:spPr>
          <a:xfrm>
            <a:off x="5229950" y="161500"/>
            <a:ext cx="361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WNVpresent spatially represented over the years</a:t>
            </a:r>
            <a:endParaRPr/>
          </a:p>
        </p:txBody>
      </p:sp>
      <p:pic>
        <p:nvPicPr>
          <p:cNvPr id="496" name="Google Shape;49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50" y="95100"/>
            <a:ext cx="2451061" cy="252798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6"/>
          <p:cNvSpPr txBox="1"/>
          <p:nvPr/>
        </p:nvSpPr>
        <p:spPr>
          <a:xfrm>
            <a:off x="1679104" y="192652"/>
            <a:ext cx="11067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2007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8" name="Google Shape;49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7512" y="95100"/>
            <a:ext cx="2451061" cy="2527979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6"/>
          <p:cNvSpPr txBox="1"/>
          <p:nvPr/>
        </p:nvSpPr>
        <p:spPr>
          <a:xfrm>
            <a:off x="4196405" y="257621"/>
            <a:ext cx="11067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2009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0" name="Google Shape;500;p46"/>
          <p:cNvSpPr txBox="1"/>
          <p:nvPr/>
        </p:nvSpPr>
        <p:spPr>
          <a:xfrm>
            <a:off x="1736858" y="2749749"/>
            <a:ext cx="11067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2013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" name="Google Shape;501;p46"/>
          <p:cNvSpPr txBox="1"/>
          <p:nvPr/>
        </p:nvSpPr>
        <p:spPr>
          <a:xfrm>
            <a:off x="4288889" y="2749749"/>
            <a:ext cx="11067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2011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2" name="Google Shape;502;p46"/>
          <p:cNvSpPr txBox="1"/>
          <p:nvPr/>
        </p:nvSpPr>
        <p:spPr>
          <a:xfrm>
            <a:off x="5395600" y="1615250"/>
            <a:ext cx="3031800" cy="3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➔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2011 and 2013 were the only years that underwent spraying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➔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2007 and 2013 had relatively the same number and location of hotspots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7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7"/>
          <p:cNvSpPr txBox="1"/>
          <p:nvPr>
            <p:ph idx="4294967295" type="body"/>
          </p:nvPr>
        </p:nvSpPr>
        <p:spPr>
          <a:xfrm>
            <a:off x="243450" y="1203177"/>
            <a:ext cx="3629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latin typeface="Oswald"/>
                <a:ea typeface="Oswald"/>
                <a:cs typeface="Oswald"/>
                <a:sym typeface="Oswald"/>
              </a:rPr>
              <a:t>Multi-Binarize of data: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</a:pPr>
            <a:r>
              <a:rPr lang="en" sz="1600"/>
              <a:t>Codecum [weather condition]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509" name="Google Shape;509;p47"/>
          <p:cNvGrpSpPr/>
          <p:nvPr/>
        </p:nvGrpSpPr>
        <p:grpSpPr>
          <a:xfrm>
            <a:off x="3759825" y="650650"/>
            <a:ext cx="5229299" cy="4126900"/>
            <a:chOff x="3759825" y="650650"/>
            <a:chExt cx="5229299" cy="4126900"/>
          </a:xfrm>
        </p:grpSpPr>
        <p:pic>
          <p:nvPicPr>
            <p:cNvPr id="510" name="Google Shape;510;p47"/>
            <p:cNvPicPr preferRelativeResize="0"/>
            <p:nvPr/>
          </p:nvPicPr>
          <p:blipFill rotWithShape="1">
            <a:blip r:embed="rId3">
              <a:alphaModFix/>
            </a:blip>
            <a:srcRect b="85935" l="0" r="0" t="0"/>
            <a:stretch/>
          </p:blipFill>
          <p:spPr>
            <a:xfrm>
              <a:off x="3759825" y="650650"/>
              <a:ext cx="5229299" cy="43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47"/>
            <p:cNvPicPr preferRelativeResize="0"/>
            <p:nvPr/>
          </p:nvPicPr>
          <p:blipFill rotWithShape="1">
            <a:blip r:embed="rId3">
              <a:alphaModFix/>
            </a:blip>
            <a:srcRect b="0" l="0" r="0" t="31581"/>
            <a:stretch/>
          </p:blipFill>
          <p:spPr>
            <a:xfrm>
              <a:off x="3759825" y="1022947"/>
              <a:ext cx="5229299" cy="211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47"/>
            <p:cNvPicPr preferRelativeResize="0"/>
            <p:nvPr/>
          </p:nvPicPr>
          <p:blipFill rotWithShape="1">
            <a:blip r:embed="rId4">
              <a:alphaModFix/>
            </a:blip>
            <a:srcRect b="83760" l="0" r="0" t="0"/>
            <a:stretch/>
          </p:blipFill>
          <p:spPr>
            <a:xfrm>
              <a:off x="3759825" y="3281823"/>
              <a:ext cx="5159425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47"/>
            <p:cNvPicPr preferRelativeResize="0"/>
            <p:nvPr/>
          </p:nvPicPr>
          <p:blipFill rotWithShape="1">
            <a:blip r:embed="rId4">
              <a:alphaModFix/>
            </a:blip>
            <a:srcRect b="0" l="0" r="0" t="73827"/>
            <a:stretch/>
          </p:blipFill>
          <p:spPr>
            <a:xfrm>
              <a:off x="3759825" y="3854526"/>
              <a:ext cx="5159425" cy="9230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8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8"/>
          <p:cNvSpPr txBox="1"/>
          <p:nvPr>
            <p:ph idx="4294967295" type="body"/>
          </p:nvPr>
        </p:nvSpPr>
        <p:spPr>
          <a:xfrm>
            <a:off x="717525" y="1177477"/>
            <a:ext cx="3629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Ordinal Encoding: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300"/>
              </a:spcBef>
              <a:spcAft>
                <a:spcPts val="0"/>
              </a:spcAft>
              <a:buSzPts val="1200"/>
              <a:buChar char="●"/>
            </a:pPr>
            <a:r>
              <a:rPr lang="en" sz="1500"/>
              <a:t>Species</a:t>
            </a:r>
            <a:endParaRPr sz="1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520" name="Google Shape;520;p48"/>
          <p:cNvPicPr preferRelativeResize="0"/>
          <p:nvPr/>
        </p:nvPicPr>
        <p:blipFill rotWithShape="1">
          <a:blip r:embed="rId3">
            <a:alphaModFix/>
          </a:blip>
          <a:srcRect b="0" l="0" r="0" t="9453"/>
          <a:stretch/>
        </p:blipFill>
        <p:spPr>
          <a:xfrm>
            <a:off x="286425" y="1929701"/>
            <a:ext cx="8749100" cy="23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/>
          <p:nvPr>
            <p:ph type="title"/>
          </p:nvPr>
        </p:nvSpPr>
        <p:spPr>
          <a:xfrm>
            <a:off x="717525" y="548746"/>
            <a:ext cx="46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1"/>
          <p:cNvSpPr txBox="1"/>
          <p:nvPr>
            <p:ph idx="1" type="body"/>
          </p:nvPr>
        </p:nvSpPr>
        <p:spPr>
          <a:xfrm>
            <a:off x="717450" y="1481774"/>
            <a:ext cx="7709100" cy="31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SzPts val="1950"/>
              <a:buAutoNum type="arabicPeriod"/>
            </a:pPr>
            <a:r>
              <a:rPr lang="en" sz="1950"/>
              <a:t>Overview</a:t>
            </a:r>
            <a:endParaRPr sz="1950"/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SzPts val="1950"/>
              <a:buAutoNum type="arabicPeriod"/>
            </a:pPr>
            <a:r>
              <a:rPr lang="en" sz="1950"/>
              <a:t>Problem Statement</a:t>
            </a:r>
            <a:endParaRPr sz="1950"/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SzPts val="1950"/>
              <a:buAutoNum type="arabicPeriod"/>
            </a:pPr>
            <a:r>
              <a:rPr lang="en" sz="1950"/>
              <a:t>Data Cleaning</a:t>
            </a:r>
            <a:endParaRPr sz="1950"/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SzPts val="1950"/>
              <a:buAutoNum type="arabicPeriod"/>
            </a:pPr>
            <a:r>
              <a:rPr lang="en" sz="1950"/>
              <a:t>EDA</a:t>
            </a:r>
            <a:endParaRPr sz="1950"/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SzPts val="1950"/>
              <a:buAutoNum type="arabicPeriod"/>
            </a:pPr>
            <a:r>
              <a:rPr lang="en" sz="1950"/>
              <a:t>Feature Engineering</a:t>
            </a:r>
            <a:endParaRPr sz="1950"/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SzPts val="1950"/>
              <a:buAutoNum type="arabicPeriod"/>
            </a:pPr>
            <a:r>
              <a:rPr lang="en" sz="1950"/>
              <a:t>Models</a:t>
            </a:r>
            <a:endParaRPr sz="1950"/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SzPts val="1950"/>
              <a:buAutoNum type="arabicPeriod"/>
            </a:pPr>
            <a:r>
              <a:rPr lang="en" sz="1950"/>
              <a:t>Cost Benefit Analysis</a:t>
            </a:r>
            <a:endParaRPr sz="1950"/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SzPts val="1950"/>
              <a:buAutoNum type="arabicPeriod"/>
            </a:pPr>
            <a:r>
              <a:rPr lang="en" sz="1950"/>
              <a:t>Conclusion</a:t>
            </a:r>
            <a:endParaRPr sz="1950"/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SzPts val="1950"/>
              <a:buAutoNum type="arabicPeriod"/>
            </a:pPr>
            <a:r>
              <a:rPr lang="en" sz="1950"/>
              <a:t>Recommendations</a:t>
            </a:r>
            <a:endParaRPr sz="1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/>
          </a:p>
        </p:txBody>
      </p:sp>
      <p:grpSp>
        <p:nvGrpSpPr>
          <p:cNvPr id="327" name="Google Shape;327;p31"/>
          <p:cNvGrpSpPr/>
          <p:nvPr/>
        </p:nvGrpSpPr>
        <p:grpSpPr>
          <a:xfrm flipH="1">
            <a:off x="809989" y="1172656"/>
            <a:ext cx="446222" cy="77476"/>
            <a:chOff x="6146875" y="1767300"/>
            <a:chExt cx="331025" cy="57475"/>
          </a:xfrm>
        </p:grpSpPr>
        <p:sp>
          <p:nvSpPr>
            <p:cNvPr id="328" name="Google Shape;328;p31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9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9"/>
          <p:cNvSpPr txBox="1"/>
          <p:nvPr>
            <p:ph idx="4294967295" type="body"/>
          </p:nvPr>
        </p:nvSpPr>
        <p:spPr>
          <a:xfrm>
            <a:off x="394900" y="1203177"/>
            <a:ext cx="3629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One Hot Encoding: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300"/>
              </a:spcBef>
              <a:spcAft>
                <a:spcPts val="0"/>
              </a:spcAft>
              <a:buSzPts val="1200"/>
              <a:buChar char="●"/>
            </a:pPr>
            <a:r>
              <a:rPr lang="en" sz="1500"/>
              <a:t>Street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Traps</a:t>
            </a:r>
            <a:endParaRPr sz="1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527" name="Google Shape;5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600" y="1203174"/>
            <a:ext cx="6758625" cy="296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0"/>
          <p:cNvSpPr txBox="1"/>
          <p:nvPr>
            <p:ph type="title"/>
          </p:nvPr>
        </p:nvSpPr>
        <p:spPr>
          <a:xfrm>
            <a:off x="717525" y="1610450"/>
            <a:ext cx="3316800" cy="14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Random Forest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XGBoost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AdaBoost</a:t>
            </a:r>
            <a:endParaRPr sz="2000"/>
          </a:p>
        </p:txBody>
      </p:sp>
      <p:pic>
        <p:nvPicPr>
          <p:cNvPr id="533" name="Google Shape;533;p50"/>
          <p:cNvPicPr preferRelativeResize="0"/>
          <p:nvPr/>
        </p:nvPicPr>
        <p:blipFill rotWithShape="1">
          <a:blip r:embed="rId3">
            <a:alphaModFix/>
          </a:blip>
          <a:srcRect b="891" l="17171" r="17086" t="15760"/>
          <a:stretch/>
        </p:blipFill>
        <p:spPr>
          <a:xfrm flipH="1" rot="5400000">
            <a:off x="4395024" y="396462"/>
            <a:ext cx="5147388" cy="4350564"/>
          </a:xfrm>
          <a:prstGeom prst="flowChartDocument">
            <a:avLst/>
          </a:prstGeom>
          <a:noFill/>
          <a:ln>
            <a:noFill/>
          </a:ln>
        </p:spPr>
      </p:pic>
      <p:grpSp>
        <p:nvGrpSpPr>
          <p:cNvPr id="534" name="Google Shape;534;p50"/>
          <p:cNvGrpSpPr/>
          <p:nvPr/>
        </p:nvGrpSpPr>
        <p:grpSpPr>
          <a:xfrm flipH="1">
            <a:off x="816814" y="1359118"/>
            <a:ext cx="446222" cy="77476"/>
            <a:chOff x="6146875" y="1767300"/>
            <a:chExt cx="331025" cy="57475"/>
          </a:xfrm>
        </p:grpSpPr>
        <p:sp>
          <p:nvSpPr>
            <p:cNvPr id="535" name="Google Shape;535;p50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0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0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1"/>
          <p:cNvSpPr txBox="1"/>
          <p:nvPr>
            <p:ph type="title"/>
          </p:nvPr>
        </p:nvSpPr>
        <p:spPr>
          <a:xfrm>
            <a:off x="717525" y="552990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- RandomForest</a:t>
            </a:r>
            <a:endParaRPr/>
          </a:p>
        </p:txBody>
      </p:sp>
      <p:pic>
        <p:nvPicPr>
          <p:cNvPr id="543" name="Google Shape;5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25" y="1202140"/>
            <a:ext cx="4162425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850" y="1826825"/>
            <a:ext cx="4517200" cy="28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1"/>
          <p:cNvSpPr txBox="1"/>
          <p:nvPr/>
        </p:nvSpPr>
        <p:spPr>
          <a:xfrm>
            <a:off x="5246500" y="386650"/>
            <a:ext cx="3574800" cy="13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Best Param 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sampling_k_neighbors: 10, </a:t>
            </a:r>
            <a:r>
              <a:rPr lang="en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RF_max_depth: 4, RF_max_leaf_nodes: 5, RF_n_estimators: 20 </a:t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MCC score:  0.2512</a:t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Accuracy score:  0.8349</a:t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2"/>
          <p:cNvSpPr txBox="1"/>
          <p:nvPr>
            <p:ph type="title"/>
          </p:nvPr>
        </p:nvSpPr>
        <p:spPr>
          <a:xfrm>
            <a:off x="717525" y="552990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- XGBoost</a:t>
            </a:r>
            <a:endParaRPr/>
          </a:p>
        </p:txBody>
      </p:sp>
      <p:pic>
        <p:nvPicPr>
          <p:cNvPr id="551" name="Google Shape;55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25" y="1189290"/>
            <a:ext cx="4257675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100" y="1697435"/>
            <a:ext cx="4257676" cy="294944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2"/>
          <p:cNvSpPr txBox="1"/>
          <p:nvPr/>
        </p:nvSpPr>
        <p:spPr>
          <a:xfrm>
            <a:off x="5246500" y="234250"/>
            <a:ext cx="3792300" cy="13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Best Param 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sampling_k_neighbors: 10, xgb_learning_rate: 0.05, xgb_max_depth: 5, xgb_n_estimators: 50, xgb_subsample: 0.8, xgb_verbosity: 0</a:t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MCC score:  0.2777</a:t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Accuracy score:  0.8645</a:t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3"/>
          <p:cNvSpPr txBox="1"/>
          <p:nvPr>
            <p:ph type="title"/>
          </p:nvPr>
        </p:nvSpPr>
        <p:spPr>
          <a:xfrm>
            <a:off x="563200" y="424415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- AdaBoost</a:t>
            </a:r>
            <a:endParaRPr/>
          </a:p>
        </p:txBody>
      </p:sp>
      <p:sp>
        <p:nvSpPr>
          <p:cNvPr id="559" name="Google Shape;559;p53"/>
          <p:cNvSpPr txBox="1"/>
          <p:nvPr/>
        </p:nvSpPr>
        <p:spPr>
          <a:xfrm>
            <a:off x="5246500" y="234250"/>
            <a:ext cx="3626100" cy="13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Best Param 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sampling_k_neighbors: 10, ada_learning_rate: 1, ada_n_estimators: 150</a:t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MCC score:  0.1906</a:t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Accuracy score:  0.8188</a:t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0" name="Google Shape;5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00" y="1081100"/>
            <a:ext cx="4404800" cy="36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625" y="1839700"/>
            <a:ext cx="4310250" cy="28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4"/>
          <p:cNvSpPr txBox="1"/>
          <p:nvPr>
            <p:ph type="title"/>
          </p:nvPr>
        </p:nvSpPr>
        <p:spPr>
          <a:xfrm>
            <a:off x="717525" y="552990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Comparison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7" name="Google Shape;567;p54"/>
          <p:cNvGrpSpPr/>
          <p:nvPr/>
        </p:nvGrpSpPr>
        <p:grpSpPr>
          <a:xfrm flipH="1">
            <a:off x="1214104" y="691202"/>
            <a:ext cx="516022" cy="1033602"/>
            <a:chOff x="8208488" y="3307425"/>
            <a:chExt cx="935500" cy="1873825"/>
          </a:xfrm>
        </p:grpSpPr>
        <p:sp>
          <p:nvSpPr>
            <p:cNvPr id="568" name="Google Shape;568;p54"/>
            <p:cNvSpPr/>
            <p:nvPr/>
          </p:nvSpPr>
          <p:spPr>
            <a:xfrm>
              <a:off x="8644188" y="3606050"/>
              <a:ext cx="499800" cy="1162300"/>
            </a:xfrm>
            <a:custGeom>
              <a:rect b="b" l="l" r="r" t="t"/>
              <a:pathLst>
                <a:path extrusionOk="0" h="46492" w="19992">
                  <a:moveTo>
                    <a:pt x="10035" y="0"/>
                  </a:moveTo>
                  <a:cubicBezTo>
                    <a:pt x="8386" y="0"/>
                    <a:pt x="6741" y="963"/>
                    <a:pt x="6002" y="2441"/>
                  </a:cubicBezTo>
                  <a:cubicBezTo>
                    <a:pt x="4954" y="4548"/>
                    <a:pt x="5740" y="7120"/>
                    <a:pt x="5025" y="9358"/>
                  </a:cubicBezTo>
                  <a:cubicBezTo>
                    <a:pt x="4120" y="12204"/>
                    <a:pt x="930" y="14026"/>
                    <a:pt x="489" y="16978"/>
                  </a:cubicBezTo>
                  <a:cubicBezTo>
                    <a:pt x="1" y="20181"/>
                    <a:pt x="2906" y="22848"/>
                    <a:pt x="3668" y="25991"/>
                  </a:cubicBezTo>
                  <a:cubicBezTo>
                    <a:pt x="4370" y="28861"/>
                    <a:pt x="3227" y="31814"/>
                    <a:pt x="2227" y="34600"/>
                  </a:cubicBezTo>
                  <a:cubicBezTo>
                    <a:pt x="1811" y="35719"/>
                    <a:pt x="1418" y="36874"/>
                    <a:pt x="1418" y="38076"/>
                  </a:cubicBezTo>
                  <a:cubicBezTo>
                    <a:pt x="1430" y="39624"/>
                    <a:pt x="2108" y="41112"/>
                    <a:pt x="3049" y="42339"/>
                  </a:cubicBezTo>
                  <a:cubicBezTo>
                    <a:pt x="4951" y="44839"/>
                    <a:pt x="7973" y="46492"/>
                    <a:pt x="11087" y="46492"/>
                  </a:cubicBezTo>
                  <a:cubicBezTo>
                    <a:pt x="12242" y="46492"/>
                    <a:pt x="13410" y="46264"/>
                    <a:pt x="14538" y="45768"/>
                  </a:cubicBezTo>
                  <a:cubicBezTo>
                    <a:pt x="16979" y="44696"/>
                    <a:pt x="18741" y="42351"/>
                    <a:pt x="19360" y="39755"/>
                  </a:cubicBezTo>
                  <a:cubicBezTo>
                    <a:pt x="19991" y="37171"/>
                    <a:pt x="19539" y="34397"/>
                    <a:pt x="18396" y="31992"/>
                  </a:cubicBezTo>
                  <a:cubicBezTo>
                    <a:pt x="17813" y="30766"/>
                    <a:pt x="17051" y="29635"/>
                    <a:pt x="16527" y="28385"/>
                  </a:cubicBezTo>
                  <a:cubicBezTo>
                    <a:pt x="15991" y="27134"/>
                    <a:pt x="15717" y="25706"/>
                    <a:pt x="16146" y="24420"/>
                  </a:cubicBezTo>
                  <a:cubicBezTo>
                    <a:pt x="16562" y="23182"/>
                    <a:pt x="17575" y="22253"/>
                    <a:pt x="18194" y="21110"/>
                  </a:cubicBezTo>
                  <a:cubicBezTo>
                    <a:pt x="18968" y="19717"/>
                    <a:pt x="19134" y="18086"/>
                    <a:pt x="19134" y="16502"/>
                  </a:cubicBezTo>
                  <a:cubicBezTo>
                    <a:pt x="19134" y="15502"/>
                    <a:pt x="19075" y="14478"/>
                    <a:pt x="18670" y="13561"/>
                  </a:cubicBezTo>
                  <a:cubicBezTo>
                    <a:pt x="17991" y="12002"/>
                    <a:pt x="16432" y="10990"/>
                    <a:pt x="15681" y="9466"/>
                  </a:cubicBezTo>
                  <a:cubicBezTo>
                    <a:pt x="14693" y="7477"/>
                    <a:pt x="15253" y="5013"/>
                    <a:pt x="14407" y="2977"/>
                  </a:cubicBezTo>
                  <a:cubicBezTo>
                    <a:pt x="13729" y="1346"/>
                    <a:pt x="12110" y="143"/>
                    <a:pt x="10347" y="12"/>
                  </a:cubicBezTo>
                  <a:cubicBezTo>
                    <a:pt x="10244" y="4"/>
                    <a:pt x="10139" y="0"/>
                    <a:pt x="100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4"/>
            <p:cNvSpPr/>
            <p:nvPr/>
          </p:nvSpPr>
          <p:spPr>
            <a:xfrm>
              <a:off x="8896613" y="3682825"/>
              <a:ext cx="25" cy="1498425"/>
            </a:xfrm>
            <a:custGeom>
              <a:rect b="b" l="l" r="r" t="t"/>
              <a:pathLst>
                <a:path extrusionOk="0" fill="none" h="59937" w="1">
                  <a:moveTo>
                    <a:pt x="0" y="1"/>
                  </a:moveTo>
                  <a:lnTo>
                    <a:pt x="0" y="59937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4"/>
            <p:cNvSpPr/>
            <p:nvPr/>
          </p:nvSpPr>
          <p:spPr>
            <a:xfrm>
              <a:off x="8896613" y="3917975"/>
              <a:ext cx="161650" cy="150650"/>
            </a:xfrm>
            <a:custGeom>
              <a:rect b="b" l="l" r="r" t="t"/>
              <a:pathLst>
                <a:path extrusionOk="0" fill="none" h="6026" w="6466">
                  <a:moveTo>
                    <a:pt x="6465" y="1"/>
                  </a:moveTo>
                  <a:lnTo>
                    <a:pt x="0" y="6025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4"/>
            <p:cNvSpPr/>
            <p:nvPr/>
          </p:nvSpPr>
          <p:spPr>
            <a:xfrm>
              <a:off x="8766238" y="4362375"/>
              <a:ext cx="130400" cy="108375"/>
            </a:xfrm>
            <a:custGeom>
              <a:rect b="b" l="l" r="r" t="t"/>
              <a:pathLst>
                <a:path extrusionOk="0" fill="none" h="4335" w="5216">
                  <a:moveTo>
                    <a:pt x="0" y="1"/>
                  </a:moveTo>
                  <a:lnTo>
                    <a:pt x="5215" y="4335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4"/>
            <p:cNvSpPr/>
            <p:nvPr/>
          </p:nvSpPr>
          <p:spPr>
            <a:xfrm>
              <a:off x="8896613" y="4544250"/>
              <a:ext cx="136050" cy="139325"/>
            </a:xfrm>
            <a:custGeom>
              <a:rect b="b" l="l" r="r" t="t"/>
              <a:pathLst>
                <a:path extrusionOk="0" fill="none" h="5573" w="5442">
                  <a:moveTo>
                    <a:pt x="5442" y="1"/>
                  </a:moveTo>
                  <a:lnTo>
                    <a:pt x="0" y="5573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4"/>
            <p:cNvSpPr/>
            <p:nvPr/>
          </p:nvSpPr>
          <p:spPr>
            <a:xfrm>
              <a:off x="8898388" y="4490975"/>
              <a:ext cx="114025" cy="110150"/>
            </a:xfrm>
            <a:custGeom>
              <a:rect b="b" l="l" r="r" t="t"/>
              <a:pathLst>
                <a:path extrusionOk="0" fill="none" h="4406" w="4561">
                  <a:moveTo>
                    <a:pt x="4561" y="0"/>
                  </a:moveTo>
                  <a:lnTo>
                    <a:pt x="1" y="4406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4"/>
            <p:cNvSpPr/>
            <p:nvPr/>
          </p:nvSpPr>
          <p:spPr>
            <a:xfrm>
              <a:off x="8208488" y="3307425"/>
              <a:ext cx="634325" cy="1474725"/>
            </a:xfrm>
            <a:custGeom>
              <a:rect b="b" l="l" r="r" t="t"/>
              <a:pathLst>
                <a:path extrusionOk="0" h="58989" w="25373">
                  <a:moveTo>
                    <a:pt x="12734" y="0"/>
                  </a:moveTo>
                  <a:cubicBezTo>
                    <a:pt x="10638" y="0"/>
                    <a:pt x="8561" y="1218"/>
                    <a:pt x="7620" y="3099"/>
                  </a:cubicBezTo>
                  <a:cubicBezTo>
                    <a:pt x="6287" y="5766"/>
                    <a:pt x="7287" y="9040"/>
                    <a:pt x="6382" y="11874"/>
                  </a:cubicBezTo>
                  <a:cubicBezTo>
                    <a:pt x="5227" y="15481"/>
                    <a:pt x="1191" y="17791"/>
                    <a:pt x="619" y="21542"/>
                  </a:cubicBezTo>
                  <a:cubicBezTo>
                    <a:pt x="0" y="25602"/>
                    <a:pt x="3679" y="28983"/>
                    <a:pt x="4655" y="32972"/>
                  </a:cubicBezTo>
                  <a:cubicBezTo>
                    <a:pt x="5548" y="36615"/>
                    <a:pt x="4108" y="40365"/>
                    <a:pt x="2822" y="43901"/>
                  </a:cubicBezTo>
                  <a:cubicBezTo>
                    <a:pt x="2310" y="45318"/>
                    <a:pt x="1810" y="46795"/>
                    <a:pt x="1810" y="48307"/>
                  </a:cubicBezTo>
                  <a:cubicBezTo>
                    <a:pt x="1810" y="50271"/>
                    <a:pt x="2667" y="52152"/>
                    <a:pt x="3870" y="53724"/>
                  </a:cubicBezTo>
                  <a:cubicBezTo>
                    <a:pt x="6282" y="56900"/>
                    <a:pt x="10111" y="58988"/>
                    <a:pt x="14062" y="58988"/>
                  </a:cubicBezTo>
                  <a:cubicBezTo>
                    <a:pt x="15532" y="58988"/>
                    <a:pt x="17018" y="58699"/>
                    <a:pt x="18455" y="58070"/>
                  </a:cubicBezTo>
                  <a:cubicBezTo>
                    <a:pt x="21539" y="56701"/>
                    <a:pt x="23777" y="53724"/>
                    <a:pt x="24575" y="50450"/>
                  </a:cubicBezTo>
                  <a:cubicBezTo>
                    <a:pt x="25372" y="47164"/>
                    <a:pt x="24801" y="43640"/>
                    <a:pt x="23348" y="40592"/>
                  </a:cubicBezTo>
                  <a:cubicBezTo>
                    <a:pt x="22598" y="39044"/>
                    <a:pt x="21634" y="37591"/>
                    <a:pt x="20967" y="36008"/>
                  </a:cubicBezTo>
                  <a:cubicBezTo>
                    <a:pt x="20300" y="34424"/>
                    <a:pt x="19943" y="32614"/>
                    <a:pt x="20491" y="30983"/>
                  </a:cubicBezTo>
                  <a:cubicBezTo>
                    <a:pt x="21027" y="29412"/>
                    <a:pt x="22301" y="28233"/>
                    <a:pt x="23098" y="26780"/>
                  </a:cubicBezTo>
                  <a:cubicBezTo>
                    <a:pt x="24063" y="25018"/>
                    <a:pt x="24277" y="22946"/>
                    <a:pt x="24289" y="20934"/>
                  </a:cubicBezTo>
                  <a:cubicBezTo>
                    <a:pt x="24289" y="19660"/>
                    <a:pt x="24206" y="18363"/>
                    <a:pt x="23694" y="17196"/>
                  </a:cubicBezTo>
                  <a:cubicBezTo>
                    <a:pt x="22824" y="15231"/>
                    <a:pt x="20848" y="13933"/>
                    <a:pt x="19895" y="12005"/>
                  </a:cubicBezTo>
                  <a:cubicBezTo>
                    <a:pt x="18645" y="9481"/>
                    <a:pt x="19360" y="6361"/>
                    <a:pt x="18276" y="3766"/>
                  </a:cubicBezTo>
                  <a:cubicBezTo>
                    <a:pt x="17419" y="1706"/>
                    <a:pt x="15359" y="170"/>
                    <a:pt x="13133" y="15"/>
                  </a:cubicBezTo>
                  <a:cubicBezTo>
                    <a:pt x="13000" y="5"/>
                    <a:pt x="12867" y="0"/>
                    <a:pt x="12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4"/>
            <p:cNvSpPr/>
            <p:nvPr/>
          </p:nvSpPr>
          <p:spPr>
            <a:xfrm>
              <a:off x="8523388" y="3349450"/>
              <a:ext cx="25" cy="1830325"/>
            </a:xfrm>
            <a:custGeom>
              <a:rect b="b" l="l" r="r" t="t"/>
              <a:pathLst>
                <a:path extrusionOk="0" fill="none" h="73213" w="1">
                  <a:moveTo>
                    <a:pt x="1" y="1"/>
                  </a:moveTo>
                  <a:lnTo>
                    <a:pt x="1" y="73212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4"/>
            <p:cNvSpPr/>
            <p:nvPr/>
          </p:nvSpPr>
          <p:spPr>
            <a:xfrm>
              <a:off x="8389763" y="3590575"/>
              <a:ext cx="133650" cy="130975"/>
            </a:xfrm>
            <a:custGeom>
              <a:rect b="b" l="l" r="r" t="t"/>
              <a:pathLst>
                <a:path extrusionOk="0" fill="none" h="5239" w="5346">
                  <a:moveTo>
                    <a:pt x="0" y="0"/>
                  </a:moveTo>
                  <a:lnTo>
                    <a:pt x="5346" y="5239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4"/>
            <p:cNvSpPr/>
            <p:nvPr/>
          </p:nvSpPr>
          <p:spPr>
            <a:xfrm>
              <a:off x="8351063" y="3656650"/>
              <a:ext cx="170875" cy="154200"/>
            </a:xfrm>
            <a:custGeom>
              <a:rect b="b" l="l" r="r" t="t"/>
              <a:pathLst>
                <a:path extrusionOk="0" fill="none" h="6168" w="6835">
                  <a:moveTo>
                    <a:pt x="0" y="0"/>
                  </a:moveTo>
                  <a:lnTo>
                    <a:pt x="6834" y="6168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4"/>
            <p:cNvSpPr/>
            <p:nvPr/>
          </p:nvSpPr>
          <p:spPr>
            <a:xfrm>
              <a:off x="8290638" y="3992700"/>
              <a:ext cx="231300" cy="143200"/>
            </a:xfrm>
            <a:custGeom>
              <a:rect b="b" l="l" r="r" t="t"/>
              <a:pathLst>
                <a:path extrusionOk="0" fill="none" h="5728" w="9252">
                  <a:moveTo>
                    <a:pt x="0" y="0"/>
                  </a:moveTo>
                  <a:lnTo>
                    <a:pt x="9251" y="5727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4"/>
            <p:cNvSpPr/>
            <p:nvPr/>
          </p:nvSpPr>
          <p:spPr>
            <a:xfrm>
              <a:off x="8305813" y="4392150"/>
              <a:ext cx="214625" cy="136350"/>
            </a:xfrm>
            <a:custGeom>
              <a:rect b="b" l="l" r="r" t="t"/>
              <a:pathLst>
                <a:path extrusionOk="0" fill="none" h="5454" w="8585">
                  <a:moveTo>
                    <a:pt x="0" y="0"/>
                  </a:moveTo>
                  <a:lnTo>
                    <a:pt x="8585" y="5454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4"/>
            <p:cNvSpPr/>
            <p:nvPr/>
          </p:nvSpPr>
          <p:spPr>
            <a:xfrm>
              <a:off x="8279613" y="4477575"/>
              <a:ext cx="240825" cy="159875"/>
            </a:xfrm>
            <a:custGeom>
              <a:rect b="b" l="l" r="r" t="t"/>
              <a:pathLst>
                <a:path extrusionOk="0" fill="none" h="6395" w="9633">
                  <a:moveTo>
                    <a:pt x="1" y="1"/>
                  </a:moveTo>
                  <a:lnTo>
                    <a:pt x="9633" y="6394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4"/>
            <p:cNvSpPr/>
            <p:nvPr/>
          </p:nvSpPr>
          <p:spPr>
            <a:xfrm>
              <a:off x="8523388" y="3753075"/>
              <a:ext cx="206600" cy="175050"/>
            </a:xfrm>
            <a:custGeom>
              <a:rect b="b" l="l" r="r" t="t"/>
              <a:pathLst>
                <a:path extrusionOk="0" fill="none" h="7002" w="8264">
                  <a:moveTo>
                    <a:pt x="1" y="7002"/>
                  </a:moveTo>
                  <a:lnTo>
                    <a:pt x="8264" y="1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4"/>
            <p:cNvSpPr/>
            <p:nvPr/>
          </p:nvSpPr>
          <p:spPr>
            <a:xfrm>
              <a:off x="8519238" y="4193900"/>
              <a:ext cx="205100" cy="108675"/>
            </a:xfrm>
            <a:custGeom>
              <a:rect b="b" l="l" r="r" t="t"/>
              <a:pathLst>
                <a:path extrusionOk="0" fill="none" h="4347" w="8204">
                  <a:moveTo>
                    <a:pt x="0" y="4347"/>
                  </a:moveTo>
                  <a:lnTo>
                    <a:pt x="8204" y="1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4"/>
            <p:cNvSpPr/>
            <p:nvPr/>
          </p:nvSpPr>
          <p:spPr>
            <a:xfrm>
              <a:off x="8521913" y="4248975"/>
              <a:ext cx="220275" cy="118500"/>
            </a:xfrm>
            <a:custGeom>
              <a:rect b="b" l="l" r="r" t="t"/>
              <a:pathLst>
                <a:path extrusionOk="0" fill="none" h="4740" w="8811">
                  <a:moveTo>
                    <a:pt x="0" y="4739"/>
                  </a:moveTo>
                  <a:lnTo>
                    <a:pt x="8811" y="1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584" name="Google Shape;584;p54"/>
          <p:cNvGraphicFramePr/>
          <p:nvPr/>
        </p:nvGraphicFramePr>
        <p:xfrm>
          <a:off x="1604013" y="188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{DF86C206-605B-4DF8-AC91-DA457F9D3DA6}</a:tableStyleId>
              </a:tblPr>
              <a:tblGrid>
                <a:gridCol w="2274100"/>
                <a:gridCol w="2274100"/>
                <a:gridCol w="2274100"/>
              </a:tblGrid>
              <a:tr h="432875"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RandomForest</a:t>
                      </a:r>
                      <a:endParaRPr sz="160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XGBoost</a:t>
                      </a:r>
                      <a:endParaRPr sz="160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ADAboost</a:t>
                      </a:r>
                      <a:endParaRPr sz="160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</a:tr>
              <a:tr h="1275775">
                <a:tc>
                  <a:txBody>
                    <a:bodyPr/>
                    <a:lstStyle/>
                    <a:p>
                      <a:pPr indent="0" lvl="0" marL="91440" marR="91440" rtl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91440" marR="91440" rtl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ROC AUC: 0.83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91440" marR="91440" rtl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MCC: 0.2152</a:t>
                      </a:r>
                      <a:endParaRPr sz="1050">
                        <a:highlight>
                          <a:srgbClr val="FFFFFF"/>
                        </a:highlight>
                      </a:endParaRPr>
                    </a:p>
                    <a:p>
                      <a:pPr indent="0" lvl="0" marL="91440" marR="91440" rtl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91440" marR="91440" rtl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ROC AUC: 0.86</a:t>
                      </a:r>
                      <a:endParaRPr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91440" marR="91440" rtl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MCC: 0.2777</a:t>
                      </a:r>
                      <a:endParaRPr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91440" rtl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ROC AUC: 0.82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91440" marR="91440" rtl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MCC: 0.1906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91440" marR="91440" rtl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55"/>
          <p:cNvGrpSpPr/>
          <p:nvPr/>
        </p:nvGrpSpPr>
        <p:grpSpPr>
          <a:xfrm flipH="1" rot="1398551">
            <a:off x="1486968" y="531954"/>
            <a:ext cx="1522160" cy="1254196"/>
            <a:chOff x="698956" y="6526827"/>
            <a:chExt cx="1522132" cy="1254173"/>
          </a:xfrm>
        </p:grpSpPr>
        <p:grpSp>
          <p:nvGrpSpPr>
            <p:cNvPr id="590" name="Google Shape;590;p55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591" name="Google Shape;591;p55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rect b="b" l="l" r="r" t="t"/>
                <a:pathLst>
                  <a:path extrusionOk="0" h="77719" w="83428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2" name="Google Shape;592;p55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593" name="Google Shape;593;p55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rect b="b" l="l" r="r" t="t"/>
                  <a:pathLst>
                    <a:path extrusionOk="0" h="53341" w="77898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" name="Google Shape;594;p55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rect b="b" l="l" r="r" t="t"/>
                  <a:pathLst>
                    <a:path extrusionOk="0" h="2670" w="19605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" name="Google Shape;595;p55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rect b="b" l="l" r="r" t="t"/>
                  <a:pathLst>
                    <a:path extrusionOk="0" h="16339" w="744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96" name="Google Shape;596;p55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597" name="Google Shape;597;p55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rect b="b" l="l" r="r" t="t"/>
                <a:pathLst>
                  <a:path extrusionOk="0" h="90641" w="69926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8" name="Google Shape;598;p55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599" name="Google Shape;599;p55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rect b="b" l="l" r="r" t="t"/>
                  <a:pathLst>
                    <a:path extrusionOk="0" h="102121" w="46877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" name="Google Shape;600;p55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rect b="b" l="l" r="r" t="t"/>
                  <a:pathLst>
                    <a:path extrusionOk="0" h="26811" w="2384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" name="Google Shape;601;p55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rect b="b" l="l" r="r" t="t"/>
                  <a:pathLst>
                    <a:path extrusionOk="0" h="9445" w="21277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" name="Google Shape;602;p55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rect b="b" l="l" r="r" t="t"/>
                  <a:pathLst>
                    <a:path extrusionOk="0" h="11627" w="233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603" name="Google Shape;603;p55"/>
          <p:cNvSpPr/>
          <p:nvPr/>
        </p:nvSpPr>
        <p:spPr>
          <a:xfrm rot="5400000">
            <a:off x="716950" y="619600"/>
            <a:ext cx="1407000" cy="2861400"/>
          </a:xfrm>
          <a:prstGeom prst="round2SameRect">
            <a:avLst>
              <a:gd fmla="val 10879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4" name="Google Shape;604;p55"/>
          <p:cNvGrpSpPr/>
          <p:nvPr/>
        </p:nvGrpSpPr>
        <p:grpSpPr>
          <a:xfrm flipH="1">
            <a:off x="834513" y="2469693"/>
            <a:ext cx="335038" cy="58176"/>
            <a:chOff x="3463225" y="2813875"/>
            <a:chExt cx="331000" cy="57475"/>
          </a:xfrm>
        </p:grpSpPr>
        <p:sp>
          <p:nvSpPr>
            <p:cNvPr id="605" name="Google Shape;605;p55"/>
            <p:cNvSpPr/>
            <p:nvPr/>
          </p:nvSpPr>
          <p:spPr>
            <a:xfrm>
              <a:off x="3593600" y="2813875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0"/>
                  </a:moveTo>
                  <a:cubicBezTo>
                    <a:pt x="0" y="0"/>
                    <a:pt x="0" y="2298"/>
                    <a:pt x="1488" y="2298"/>
                  </a:cubicBezTo>
                  <a:cubicBezTo>
                    <a:pt x="2965" y="2298"/>
                    <a:pt x="2965" y="0"/>
                    <a:pt x="1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5"/>
            <p:cNvSpPr/>
            <p:nvPr/>
          </p:nvSpPr>
          <p:spPr>
            <a:xfrm>
              <a:off x="3463225" y="2813875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77" y="0"/>
                  </a:moveTo>
                  <a:cubicBezTo>
                    <a:pt x="0" y="0"/>
                    <a:pt x="0" y="2298"/>
                    <a:pt x="1477" y="2298"/>
                  </a:cubicBezTo>
                  <a:cubicBezTo>
                    <a:pt x="2965" y="2298"/>
                    <a:pt x="2965" y="0"/>
                    <a:pt x="1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5"/>
            <p:cNvSpPr/>
            <p:nvPr/>
          </p:nvSpPr>
          <p:spPr>
            <a:xfrm>
              <a:off x="3720100" y="2813875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9" y="0"/>
                  </a:moveTo>
                  <a:cubicBezTo>
                    <a:pt x="0" y="0"/>
                    <a:pt x="0" y="2298"/>
                    <a:pt x="1489" y="2298"/>
                  </a:cubicBezTo>
                  <a:cubicBezTo>
                    <a:pt x="2965" y="2298"/>
                    <a:pt x="2965" y="0"/>
                    <a:pt x="14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8" name="Google Shape;608;p55"/>
          <p:cNvSpPr txBox="1"/>
          <p:nvPr>
            <p:ph type="title"/>
          </p:nvPr>
        </p:nvSpPr>
        <p:spPr>
          <a:xfrm>
            <a:off x="694981" y="1715725"/>
            <a:ext cx="1952700" cy="6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Score</a:t>
            </a:r>
            <a:endParaRPr/>
          </a:p>
        </p:txBody>
      </p:sp>
      <p:pic>
        <p:nvPicPr>
          <p:cNvPr id="609" name="Google Shape;6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025" y="1346800"/>
            <a:ext cx="5989999" cy="238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6"/>
          <p:cNvSpPr txBox="1"/>
          <p:nvPr>
            <p:ph type="title"/>
          </p:nvPr>
        </p:nvSpPr>
        <p:spPr>
          <a:xfrm>
            <a:off x="243875" y="224300"/>
            <a:ext cx="39672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Cost Benefit Analysis</a:t>
            </a:r>
            <a:endParaRPr sz="3600"/>
          </a:p>
        </p:txBody>
      </p:sp>
      <p:pic>
        <p:nvPicPr>
          <p:cNvPr id="615" name="Google Shape;61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450" y="362400"/>
            <a:ext cx="3741250" cy="307272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56"/>
          <p:cNvSpPr txBox="1"/>
          <p:nvPr>
            <p:ph idx="4294967295" type="body"/>
          </p:nvPr>
        </p:nvSpPr>
        <p:spPr>
          <a:xfrm>
            <a:off x="291275" y="976900"/>
            <a:ext cx="3423900" cy="28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80000"/>
                </a:solidFill>
                <a:latin typeface="Oswald"/>
                <a:ea typeface="Oswald"/>
                <a:cs typeface="Oswald"/>
                <a:sym typeface="Oswald"/>
              </a:rPr>
              <a:t>Total Medical Cost = $12.2M</a:t>
            </a:r>
            <a:endParaRPr sz="1600">
              <a:solidFill>
                <a:srgbClr val="98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Total Cost of spray based on model = $42K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Potential Saving = $9.7M</a:t>
            </a:r>
            <a:endParaRPr sz="1600"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80000"/>
                </a:solidFill>
                <a:latin typeface="Oswald"/>
                <a:ea typeface="Oswald"/>
                <a:cs typeface="Oswald"/>
                <a:sym typeface="Oswald"/>
              </a:rPr>
              <a:t>Total Medical Cost of False Neg = 2.5M + </a:t>
            </a:r>
            <a:r>
              <a:rPr b="1" lang="en" sz="1200">
                <a:solidFill>
                  <a:srgbClr val="98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ϵ</a:t>
            </a:r>
            <a:endParaRPr b="1" sz="1200">
              <a:solidFill>
                <a:srgbClr val="98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Total Cost of spay of False Neg = $1.5K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17" name="Google Shape;617;p56"/>
          <p:cNvSpPr txBox="1"/>
          <p:nvPr/>
        </p:nvSpPr>
        <p:spPr>
          <a:xfrm>
            <a:off x="396275" y="4245825"/>
            <a:ext cx="30861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latin typeface="Open Sans"/>
                <a:ea typeface="Open Sans"/>
                <a:cs typeface="Open Sans"/>
                <a:sym typeface="Open Sans"/>
              </a:rPr>
              <a:t>Assumption:</a:t>
            </a:r>
            <a:endParaRPr b="1" i="1"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Cost of spray per case = $20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Medical cost per case = $33,413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8" name="Google Shape;618;p56"/>
          <p:cNvSpPr txBox="1"/>
          <p:nvPr/>
        </p:nvSpPr>
        <p:spPr>
          <a:xfrm>
            <a:off x="4211075" y="4437450"/>
            <a:ext cx="4632000" cy="66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6"/>
          <p:cNvSpPr txBox="1"/>
          <p:nvPr/>
        </p:nvSpPr>
        <p:spPr>
          <a:xfrm>
            <a:off x="4077950" y="4361250"/>
            <a:ext cx="43320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80000"/>
                </a:solidFill>
                <a:latin typeface="Oswald"/>
                <a:ea typeface="Oswald"/>
                <a:cs typeface="Oswald"/>
                <a:sym typeface="Oswald"/>
              </a:rPr>
              <a:t>+ </a:t>
            </a:r>
            <a:r>
              <a:rPr b="1" lang="en" sz="1200">
                <a:solidFill>
                  <a:srgbClr val="980000"/>
                </a:solidFill>
              </a:rPr>
              <a:t>ϵ - intangible costs (public backlash, loss of reputation to city council, etc.) 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7"/>
          <p:cNvSpPr txBox="1"/>
          <p:nvPr>
            <p:ph type="title"/>
          </p:nvPr>
        </p:nvSpPr>
        <p:spPr>
          <a:xfrm>
            <a:off x="251275" y="130975"/>
            <a:ext cx="39672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  <p:sp>
        <p:nvSpPr>
          <p:cNvPr id="625" name="Google Shape;625;p57"/>
          <p:cNvSpPr txBox="1"/>
          <p:nvPr>
            <p:ph idx="4294967295" type="body"/>
          </p:nvPr>
        </p:nvSpPr>
        <p:spPr>
          <a:xfrm>
            <a:off x="121050" y="794900"/>
            <a:ext cx="5130900" cy="3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500"/>
              <a:t>T</a:t>
            </a:r>
            <a:r>
              <a:rPr lang="en" sz="1500"/>
              <a:t>here is a slight upward trend in the presence of west nile virus at &gt;60% probability. </a:t>
            </a:r>
            <a:endParaRPr sz="1500"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500"/>
              <a:t>Recommendation is for local authorities to focus additional efforts on preventive measures where areas are predicted to have at least 60% probability of having West Nile Virus.</a:t>
            </a:r>
            <a:endParaRPr sz="1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3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Further preventive measure in conjunction with the spray will highly reduce the cases of West Nile Virus </a:t>
            </a:r>
            <a:endParaRPr sz="1500"/>
          </a:p>
        </p:txBody>
      </p:sp>
      <p:pic>
        <p:nvPicPr>
          <p:cNvPr id="626" name="Google Shape;62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950" y="545420"/>
            <a:ext cx="3811151" cy="27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8"/>
          <p:cNvSpPr txBox="1"/>
          <p:nvPr>
            <p:ph type="title"/>
          </p:nvPr>
        </p:nvSpPr>
        <p:spPr>
          <a:xfrm>
            <a:off x="243875" y="224300"/>
            <a:ext cx="39672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Recommendations</a:t>
            </a:r>
            <a:endParaRPr sz="3600"/>
          </a:p>
        </p:txBody>
      </p:sp>
      <p:sp>
        <p:nvSpPr>
          <p:cNvPr id="632" name="Google Shape;632;p58"/>
          <p:cNvSpPr txBox="1"/>
          <p:nvPr>
            <p:ph idx="4294967295" type="body"/>
          </p:nvPr>
        </p:nvSpPr>
        <p:spPr>
          <a:xfrm>
            <a:off x="291275" y="976900"/>
            <a:ext cx="6939000" cy="28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The study of seasonal weather patterns on mosquito behaviour</a:t>
            </a:r>
            <a:endParaRPr sz="2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Understanding how WNV is transmitted through mosquitoes</a:t>
            </a:r>
            <a:endParaRPr sz="2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Have more training data</a:t>
            </a:r>
            <a:endParaRPr sz="2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Targeted mosquito spraying and data collection efforts</a:t>
            </a:r>
            <a:endParaRPr b="1" sz="16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/>
          <p:nvPr>
            <p:ph type="title"/>
          </p:nvPr>
        </p:nvSpPr>
        <p:spPr>
          <a:xfrm>
            <a:off x="2672700" y="1304100"/>
            <a:ext cx="37989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36" name="Google Shape;336;p32"/>
          <p:cNvSpPr txBox="1"/>
          <p:nvPr>
            <p:ph idx="1" type="subTitle"/>
          </p:nvPr>
        </p:nvSpPr>
        <p:spPr>
          <a:xfrm>
            <a:off x="2785275" y="2083550"/>
            <a:ext cx="3573600" cy="14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West Nile Virus is most commonly spread to humans through infected mosquitos. Around 20% of people who become infected with the virus develop symptoms ranging from a persistent fever, to serious neurological illnesses that can result in death.</a:t>
            </a:r>
            <a:endParaRPr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9"/>
          <p:cNvSpPr txBox="1"/>
          <p:nvPr>
            <p:ph type="title"/>
          </p:nvPr>
        </p:nvSpPr>
        <p:spPr>
          <a:xfrm>
            <a:off x="5649575" y="631441"/>
            <a:ext cx="2776800" cy="9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638" name="Google Shape;638;p59"/>
          <p:cNvGrpSpPr/>
          <p:nvPr/>
        </p:nvGrpSpPr>
        <p:grpSpPr>
          <a:xfrm flipH="1">
            <a:off x="156" y="1516237"/>
            <a:ext cx="7781497" cy="3653191"/>
            <a:chOff x="1500607" y="1029675"/>
            <a:chExt cx="6216743" cy="2918584"/>
          </a:xfrm>
        </p:grpSpPr>
        <p:sp>
          <p:nvSpPr>
            <p:cNvPr id="639" name="Google Shape;639;p59"/>
            <p:cNvSpPr/>
            <p:nvPr/>
          </p:nvSpPr>
          <p:spPr>
            <a:xfrm rot="-245308">
              <a:off x="1551049" y="2246812"/>
              <a:ext cx="4043257" cy="1559295"/>
            </a:xfrm>
            <a:custGeom>
              <a:rect b="b" l="l" r="r" t="t"/>
              <a:pathLst>
                <a:path extrusionOk="0" h="62369" w="161723">
                  <a:moveTo>
                    <a:pt x="81754" y="1"/>
                  </a:moveTo>
                  <a:cubicBezTo>
                    <a:pt x="78087" y="1"/>
                    <a:pt x="74357" y="653"/>
                    <a:pt x="70723" y="2028"/>
                  </a:cubicBezTo>
                  <a:cubicBezTo>
                    <a:pt x="66640" y="3576"/>
                    <a:pt x="63056" y="5897"/>
                    <a:pt x="60103" y="8755"/>
                  </a:cubicBezTo>
                  <a:cubicBezTo>
                    <a:pt x="57365" y="11410"/>
                    <a:pt x="53697" y="12839"/>
                    <a:pt x="49899" y="13017"/>
                  </a:cubicBezTo>
                  <a:cubicBezTo>
                    <a:pt x="48161" y="13100"/>
                    <a:pt x="46423" y="13458"/>
                    <a:pt x="44708" y="14101"/>
                  </a:cubicBezTo>
                  <a:cubicBezTo>
                    <a:pt x="40612" y="15648"/>
                    <a:pt x="37457" y="18625"/>
                    <a:pt x="35612" y="22244"/>
                  </a:cubicBezTo>
                  <a:cubicBezTo>
                    <a:pt x="32049" y="19635"/>
                    <a:pt x="27706" y="18182"/>
                    <a:pt x="23226" y="18182"/>
                  </a:cubicBezTo>
                  <a:cubicBezTo>
                    <a:pt x="20491" y="18182"/>
                    <a:pt x="17704" y="18724"/>
                    <a:pt x="15014" y="19875"/>
                  </a:cubicBezTo>
                  <a:cubicBezTo>
                    <a:pt x="5084" y="24114"/>
                    <a:pt x="0" y="35448"/>
                    <a:pt x="3429" y="45676"/>
                  </a:cubicBezTo>
                  <a:cubicBezTo>
                    <a:pt x="6381" y="54486"/>
                    <a:pt x="14552" y="59951"/>
                    <a:pt x="23240" y="59951"/>
                  </a:cubicBezTo>
                  <a:cubicBezTo>
                    <a:pt x="25695" y="59951"/>
                    <a:pt x="28191" y="59515"/>
                    <a:pt x="30623" y="58594"/>
                  </a:cubicBezTo>
                  <a:cubicBezTo>
                    <a:pt x="36910" y="56213"/>
                    <a:pt x="41363" y="51141"/>
                    <a:pt x="43196" y="45188"/>
                  </a:cubicBezTo>
                  <a:cubicBezTo>
                    <a:pt x="45510" y="46329"/>
                    <a:pt x="48075" y="46940"/>
                    <a:pt x="50697" y="46940"/>
                  </a:cubicBezTo>
                  <a:cubicBezTo>
                    <a:pt x="51989" y="46940"/>
                    <a:pt x="53294" y="46792"/>
                    <a:pt x="54590" y="46486"/>
                  </a:cubicBezTo>
                  <a:cubicBezTo>
                    <a:pt x="60174" y="56417"/>
                    <a:pt x="70685" y="62368"/>
                    <a:pt x="81765" y="62368"/>
                  </a:cubicBezTo>
                  <a:cubicBezTo>
                    <a:pt x="85429" y="62368"/>
                    <a:pt x="89155" y="61717"/>
                    <a:pt x="92786" y="60344"/>
                  </a:cubicBezTo>
                  <a:cubicBezTo>
                    <a:pt x="98882" y="58046"/>
                    <a:pt x="103823" y="54034"/>
                    <a:pt x="107287" y="49081"/>
                  </a:cubicBezTo>
                  <a:cubicBezTo>
                    <a:pt x="110418" y="52024"/>
                    <a:pt x="114592" y="53700"/>
                    <a:pt x="118927" y="53700"/>
                  </a:cubicBezTo>
                  <a:cubicBezTo>
                    <a:pt x="120923" y="53700"/>
                    <a:pt x="122954" y="53344"/>
                    <a:pt x="124933" y="52593"/>
                  </a:cubicBezTo>
                  <a:cubicBezTo>
                    <a:pt x="127016" y="51808"/>
                    <a:pt x="128862" y="50641"/>
                    <a:pt x="130409" y="49224"/>
                  </a:cubicBezTo>
                  <a:cubicBezTo>
                    <a:pt x="132469" y="53791"/>
                    <a:pt x="137000" y="56571"/>
                    <a:pt x="141800" y="56571"/>
                  </a:cubicBezTo>
                  <a:cubicBezTo>
                    <a:pt x="143269" y="56571"/>
                    <a:pt x="144764" y="56310"/>
                    <a:pt x="146221" y="55760"/>
                  </a:cubicBezTo>
                  <a:cubicBezTo>
                    <a:pt x="152722" y="53296"/>
                    <a:pt x="161723" y="50593"/>
                    <a:pt x="159163" y="44092"/>
                  </a:cubicBezTo>
                  <a:cubicBezTo>
                    <a:pt x="157281" y="39306"/>
                    <a:pt x="153021" y="31180"/>
                    <a:pt x="143982" y="31180"/>
                  </a:cubicBezTo>
                  <a:cubicBezTo>
                    <a:pt x="142611" y="31180"/>
                    <a:pt x="141129" y="31367"/>
                    <a:pt x="139530" y="31781"/>
                  </a:cubicBezTo>
                  <a:cubicBezTo>
                    <a:pt x="138946" y="31936"/>
                    <a:pt x="138375" y="32031"/>
                    <a:pt x="137839" y="32222"/>
                  </a:cubicBezTo>
                  <a:cubicBezTo>
                    <a:pt x="137589" y="32303"/>
                    <a:pt x="137335" y="32342"/>
                    <a:pt x="137087" y="32342"/>
                  </a:cubicBezTo>
                  <a:cubicBezTo>
                    <a:pt x="136094" y="32342"/>
                    <a:pt x="135174" y="31726"/>
                    <a:pt x="134803" y="30746"/>
                  </a:cubicBezTo>
                  <a:cubicBezTo>
                    <a:pt x="134803" y="30734"/>
                    <a:pt x="134803" y="30734"/>
                    <a:pt x="134803" y="30722"/>
                  </a:cubicBezTo>
                  <a:cubicBezTo>
                    <a:pt x="132229" y="23933"/>
                    <a:pt x="125775" y="19752"/>
                    <a:pt x="118918" y="19752"/>
                  </a:cubicBezTo>
                  <a:cubicBezTo>
                    <a:pt x="116924" y="19752"/>
                    <a:pt x="114896" y="20106"/>
                    <a:pt x="112919" y="20851"/>
                  </a:cubicBezTo>
                  <a:cubicBezTo>
                    <a:pt x="112395" y="21054"/>
                    <a:pt x="111883" y="21280"/>
                    <a:pt x="111395" y="21518"/>
                  </a:cubicBezTo>
                  <a:cubicBezTo>
                    <a:pt x="111240" y="21066"/>
                    <a:pt x="111086" y="20613"/>
                    <a:pt x="110919" y="20149"/>
                  </a:cubicBezTo>
                  <a:cubicBezTo>
                    <a:pt x="106198" y="7683"/>
                    <a:pt x="94343" y="1"/>
                    <a:pt x="81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9"/>
            <p:cNvSpPr/>
            <p:nvPr/>
          </p:nvSpPr>
          <p:spPr>
            <a:xfrm>
              <a:off x="3224150" y="1029675"/>
              <a:ext cx="4493200" cy="2136025"/>
            </a:xfrm>
            <a:custGeom>
              <a:rect b="b" l="l" r="r" t="t"/>
              <a:pathLst>
                <a:path extrusionOk="0" h="85441" w="179728">
                  <a:moveTo>
                    <a:pt x="102203" y="0"/>
                  </a:moveTo>
                  <a:cubicBezTo>
                    <a:pt x="94916" y="0"/>
                    <a:pt x="87692" y="2005"/>
                    <a:pt x="81381" y="5929"/>
                  </a:cubicBezTo>
                  <a:cubicBezTo>
                    <a:pt x="76762" y="8799"/>
                    <a:pt x="72737" y="12585"/>
                    <a:pt x="69523" y="16966"/>
                  </a:cubicBezTo>
                  <a:cubicBezTo>
                    <a:pt x="68072" y="18944"/>
                    <a:pt x="63057" y="30729"/>
                    <a:pt x="61381" y="30729"/>
                  </a:cubicBezTo>
                  <a:cubicBezTo>
                    <a:pt x="61351" y="30729"/>
                    <a:pt x="61323" y="30725"/>
                    <a:pt x="61296" y="30718"/>
                  </a:cubicBezTo>
                  <a:cubicBezTo>
                    <a:pt x="58861" y="30055"/>
                    <a:pt x="56373" y="29676"/>
                    <a:pt x="53904" y="29676"/>
                  </a:cubicBezTo>
                  <a:cubicBezTo>
                    <a:pt x="50563" y="29676"/>
                    <a:pt x="47257" y="30369"/>
                    <a:pt x="44162" y="31992"/>
                  </a:cubicBezTo>
                  <a:cubicBezTo>
                    <a:pt x="40126" y="34111"/>
                    <a:pt x="37293" y="37100"/>
                    <a:pt x="35340" y="40731"/>
                  </a:cubicBezTo>
                  <a:cubicBezTo>
                    <a:pt x="33304" y="44493"/>
                    <a:pt x="29470" y="46994"/>
                    <a:pt x="25196" y="47279"/>
                  </a:cubicBezTo>
                  <a:cubicBezTo>
                    <a:pt x="24696" y="47315"/>
                    <a:pt x="24219" y="47375"/>
                    <a:pt x="23779" y="47458"/>
                  </a:cubicBezTo>
                  <a:cubicBezTo>
                    <a:pt x="21088" y="47970"/>
                    <a:pt x="18552" y="49303"/>
                    <a:pt x="16326" y="50863"/>
                  </a:cubicBezTo>
                  <a:cubicBezTo>
                    <a:pt x="10920" y="54649"/>
                    <a:pt x="5431" y="60483"/>
                    <a:pt x="3776" y="66877"/>
                  </a:cubicBezTo>
                  <a:cubicBezTo>
                    <a:pt x="1" y="81378"/>
                    <a:pt x="872" y="85441"/>
                    <a:pt x="3800" y="85441"/>
                  </a:cubicBezTo>
                  <a:cubicBezTo>
                    <a:pt x="7532" y="85441"/>
                    <a:pt x="14605" y="78839"/>
                    <a:pt x="19652" y="78839"/>
                  </a:cubicBezTo>
                  <a:cubicBezTo>
                    <a:pt x="20122" y="78839"/>
                    <a:pt x="20574" y="78896"/>
                    <a:pt x="21005" y="79021"/>
                  </a:cubicBezTo>
                  <a:cubicBezTo>
                    <a:pt x="22518" y="79460"/>
                    <a:pt x="24042" y="79669"/>
                    <a:pt x="25541" y="79669"/>
                  </a:cubicBezTo>
                  <a:cubicBezTo>
                    <a:pt x="32264" y="79669"/>
                    <a:pt x="38473" y="75465"/>
                    <a:pt x="40829" y="68913"/>
                  </a:cubicBezTo>
                  <a:cubicBezTo>
                    <a:pt x="42984" y="70592"/>
                    <a:pt x="45484" y="71913"/>
                    <a:pt x="48270" y="72723"/>
                  </a:cubicBezTo>
                  <a:cubicBezTo>
                    <a:pt x="50323" y="73318"/>
                    <a:pt x="52392" y="73601"/>
                    <a:pt x="54427" y="73601"/>
                  </a:cubicBezTo>
                  <a:cubicBezTo>
                    <a:pt x="60698" y="73601"/>
                    <a:pt x="66641" y="70908"/>
                    <a:pt x="70785" y="66341"/>
                  </a:cubicBezTo>
                  <a:cubicBezTo>
                    <a:pt x="75785" y="72413"/>
                    <a:pt x="82608" y="77093"/>
                    <a:pt x="90740" y="79450"/>
                  </a:cubicBezTo>
                  <a:cubicBezTo>
                    <a:pt x="94507" y="80543"/>
                    <a:pt x="98305" y="81063"/>
                    <a:pt x="102041" y="81063"/>
                  </a:cubicBezTo>
                  <a:cubicBezTo>
                    <a:pt x="117641" y="81063"/>
                    <a:pt x="132151" y="71983"/>
                    <a:pt x="138817" y="57554"/>
                  </a:cubicBezTo>
                  <a:cubicBezTo>
                    <a:pt x="139932" y="57726"/>
                    <a:pt x="141046" y="57809"/>
                    <a:pt x="142150" y="57809"/>
                  </a:cubicBezTo>
                  <a:cubicBezTo>
                    <a:pt x="146184" y="57809"/>
                    <a:pt x="150087" y="56695"/>
                    <a:pt x="153462" y="54685"/>
                  </a:cubicBezTo>
                  <a:cubicBezTo>
                    <a:pt x="156438" y="62210"/>
                    <a:pt x="162749" y="68330"/>
                    <a:pt x="171131" y="70770"/>
                  </a:cubicBezTo>
                  <a:cubicBezTo>
                    <a:pt x="173661" y="71495"/>
                    <a:pt x="176211" y="71849"/>
                    <a:pt x="178721" y="71849"/>
                  </a:cubicBezTo>
                  <a:cubicBezTo>
                    <a:pt x="179057" y="71849"/>
                    <a:pt x="179392" y="71843"/>
                    <a:pt x="179727" y="71830"/>
                  </a:cubicBezTo>
                  <a:lnTo>
                    <a:pt x="179727" y="17550"/>
                  </a:lnTo>
                  <a:cubicBezTo>
                    <a:pt x="179375" y="17536"/>
                    <a:pt x="179024" y="17529"/>
                    <a:pt x="178674" y="17529"/>
                  </a:cubicBezTo>
                  <a:cubicBezTo>
                    <a:pt x="176036" y="17529"/>
                    <a:pt x="173444" y="17921"/>
                    <a:pt x="170964" y="18657"/>
                  </a:cubicBezTo>
                  <a:cubicBezTo>
                    <a:pt x="168861" y="19285"/>
                    <a:pt x="166703" y="19590"/>
                    <a:pt x="164553" y="19590"/>
                  </a:cubicBezTo>
                  <a:cubicBezTo>
                    <a:pt x="160545" y="19590"/>
                    <a:pt x="156562" y="18529"/>
                    <a:pt x="152997" y="16514"/>
                  </a:cubicBezTo>
                  <a:cubicBezTo>
                    <a:pt x="151533" y="15704"/>
                    <a:pt x="149961" y="15037"/>
                    <a:pt x="148295" y="14549"/>
                  </a:cubicBezTo>
                  <a:cubicBezTo>
                    <a:pt x="146544" y="14037"/>
                    <a:pt x="144794" y="13763"/>
                    <a:pt x="143068" y="13692"/>
                  </a:cubicBezTo>
                  <a:cubicBezTo>
                    <a:pt x="136841" y="13430"/>
                    <a:pt x="130864" y="11346"/>
                    <a:pt x="125827" y="7691"/>
                  </a:cubicBezTo>
                  <a:cubicBezTo>
                    <a:pt x="122148" y="5012"/>
                    <a:pt x="117945" y="2917"/>
                    <a:pt x="113314" y="1583"/>
                  </a:cubicBezTo>
                  <a:cubicBezTo>
                    <a:pt x="109669" y="524"/>
                    <a:pt x="105928" y="0"/>
                    <a:pt x="102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9"/>
            <p:cNvSpPr/>
            <p:nvPr/>
          </p:nvSpPr>
          <p:spPr>
            <a:xfrm>
              <a:off x="3467075" y="1618950"/>
              <a:ext cx="3197150" cy="1442825"/>
            </a:xfrm>
            <a:custGeom>
              <a:rect b="b" l="l" r="r" t="t"/>
              <a:pathLst>
                <a:path extrusionOk="0" h="57713" w="127886">
                  <a:moveTo>
                    <a:pt x="89899" y="1"/>
                  </a:moveTo>
                  <a:cubicBezTo>
                    <a:pt x="89297" y="1"/>
                    <a:pt x="88668" y="44"/>
                    <a:pt x="88024" y="146"/>
                  </a:cubicBezTo>
                  <a:cubicBezTo>
                    <a:pt x="80701" y="1325"/>
                    <a:pt x="74915" y="9278"/>
                    <a:pt x="69998" y="12326"/>
                  </a:cubicBezTo>
                  <a:cubicBezTo>
                    <a:pt x="68542" y="13225"/>
                    <a:pt x="67312" y="13550"/>
                    <a:pt x="66173" y="13550"/>
                  </a:cubicBezTo>
                  <a:cubicBezTo>
                    <a:pt x="63466" y="13550"/>
                    <a:pt x="61279" y="11712"/>
                    <a:pt x="57817" y="11385"/>
                  </a:cubicBezTo>
                  <a:cubicBezTo>
                    <a:pt x="57711" y="11375"/>
                    <a:pt x="57604" y="11371"/>
                    <a:pt x="57497" y="11371"/>
                  </a:cubicBezTo>
                  <a:cubicBezTo>
                    <a:pt x="52599" y="11371"/>
                    <a:pt x="45820" y="21458"/>
                    <a:pt x="43304" y="21458"/>
                  </a:cubicBezTo>
                  <a:cubicBezTo>
                    <a:pt x="40732" y="21458"/>
                    <a:pt x="30433" y="33162"/>
                    <a:pt x="27385" y="35972"/>
                  </a:cubicBezTo>
                  <a:cubicBezTo>
                    <a:pt x="24609" y="38531"/>
                    <a:pt x="19513" y="44585"/>
                    <a:pt x="16503" y="44585"/>
                  </a:cubicBezTo>
                  <a:cubicBezTo>
                    <a:pt x="16207" y="44585"/>
                    <a:pt x="15932" y="44527"/>
                    <a:pt x="15681" y="44401"/>
                  </a:cubicBezTo>
                  <a:cubicBezTo>
                    <a:pt x="15553" y="44337"/>
                    <a:pt x="15404" y="44307"/>
                    <a:pt x="15237" y="44307"/>
                  </a:cubicBezTo>
                  <a:cubicBezTo>
                    <a:pt x="11725" y="44307"/>
                    <a:pt x="1" y="57713"/>
                    <a:pt x="1" y="57713"/>
                  </a:cubicBezTo>
                  <a:lnTo>
                    <a:pt x="95513" y="48616"/>
                  </a:lnTo>
                  <a:lnTo>
                    <a:pt x="127886" y="30662"/>
                  </a:lnTo>
                  <a:lnTo>
                    <a:pt x="110967" y="13029"/>
                  </a:lnTo>
                  <a:lnTo>
                    <a:pt x="95751" y="1325"/>
                  </a:lnTo>
                  <a:cubicBezTo>
                    <a:pt x="95751" y="1325"/>
                    <a:pt x="93231" y="1"/>
                    <a:pt x="89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9"/>
            <p:cNvSpPr/>
            <p:nvPr/>
          </p:nvSpPr>
          <p:spPr>
            <a:xfrm>
              <a:off x="3835575" y="1652050"/>
              <a:ext cx="2266675" cy="1369550"/>
            </a:xfrm>
            <a:custGeom>
              <a:rect b="b" l="l" r="r" t="t"/>
              <a:pathLst>
                <a:path extrusionOk="0" h="54782" w="90667">
                  <a:moveTo>
                    <a:pt x="81011" y="1"/>
                  </a:moveTo>
                  <a:cubicBezTo>
                    <a:pt x="81011" y="1"/>
                    <a:pt x="71236" y="1406"/>
                    <a:pt x="68593" y="7371"/>
                  </a:cubicBezTo>
                  <a:cubicBezTo>
                    <a:pt x="65961" y="13336"/>
                    <a:pt x="61925" y="14014"/>
                    <a:pt x="57532" y="16407"/>
                  </a:cubicBezTo>
                  <a:cubicBezTo>
                    <a:pt x="53150" y="18789"/>
                    <a:pt x="48364" y="27135"/>
                    <a:pt x="45113" y="27206"/>
                  </a:cubicBezTo>
                  <a:cubicBezTo>
                    <a:pt x="41863" y="27290"/>
                    <a:pt x="35410" y="33707"/>
                    <a:pt x="30147" y="38803"/>
                  </a:cubicBezTo>
                  <a:cubicBezTo>
                    <a:pt x="28724" y="40175"/>
                    <a:pt x="27541" y="40661"/>
                    <a:pt x="26505" y="40661"/>
                  </a:cubicBezTo>
                  <a:cubicBezTo>
                    <a:pt x="23991" y="40661"/>
                    <a:pt x="22338" y="37800"/>
                    <a:pt x="20193" y="37800"/>
                  </a:cubicBezTo>
                  <a:cubicBezTo>
                    <a:pt x="19946" y="37800"/>
                    <a:pt x="19693" y="37838"/>
                    <a:pt x="19432" y="37922"/>
                  </a:cubicBezTo>
                  <a:cubicBezTo>
                    <a:pt x="8430" y="41482"/>
                    <a:pt x="1" y="54781"/>
                    <a:pt x="1" y="54781"/>
                  </a:cubicBezTo>
                  <a:cubicBezTo>
                    <a:pt x="1" y="54781"/>
                    <a:pt x="32600" y="54424"/>
                    <a:pt x="36291" y="53019"/>
                  </a:cubicBezTo>
                  <a:cubicBezTo>
                    <a:pt x="39982" y="51614"/>
                    <a:pt x="79415" y="39148"/>
                    <a:pt x="79415" y="39148"/>
                  </a:cubicBezTo>
                  <a:cubicBezTo>
                    <a:pt x="79415" y="39148"/>
                    <a:pt x="89417" y="33088"/>
                    <a:pt x="89488" y="31778"/>
                  </a:cubicBezTo>
                  <a:cubicBezTo>
                    <a:pt x="89559" y="30469"/>
                    <a:pt x="90667" y="10014"/>
                    <a:pt x="86714" y="4382"/>
                  </a:cubicBezTo>
                  <a:cubicBezTo>
                    <a:pt x="85166" y="2180"/>
                    <a:pt x="81011" y="1"/>
                    <a:pt x="810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9"/>
            <p:cNvSpPr/>
            <p:nvPr/>
          </p:nvSpPr>
          <p:spPr>
            <a:xfrm>
              <a:off x="5061325" y="1247825"/>
              <a:ext cx="2656000" cy="1751750"/>
            </a:xfrm>
            <a:custGeom>
              <a:rect b="b" l="l" r="r" t="t"/>
              <a:pathLst>
                <a:path extrusionOk="0" h="70070" w="106240">
                  <a:moveTo>
                    <a:pt x="71785" y="1"/>
                  </a:moveTo>
                  <a:cubicBezTo>
                    <a:pt x="66349" y="1"/>
                    <a:pt x="54946" y="14020"/>
                    <a:pt x="52864" y="17348"/>
                  </a:cubicBezTo>
                  <a:cubicBezTo>
                    <a:pt x="51160" y="20088"/>
                    <a:pt x="49696" y="22326"/>
                    <a:pt x="47755" y="22326"/>
                  </a:cubicBezTo>
                  <a:cubicBezTo>
                    <a:pt x="47039" y="22326"/>
                    <a:pt x="46258" y="22021"/>
                    <a:pt x="45375" y="21325"/>
                  </a:cubicBezTo>
                  <a:cubicBezTo>
                    <a:pt x="44572" y="20694"/>
                    <a:pt x="43679" y="20286"/>
                    <a:pt x="42635" y="20286"/>
                  </a:cubicBezTo>
                  <a:cubicBezTo>
                    <a:pt x="39424" y="20286"/>
                    <a:pt x="34780" y="24149"/>
                    <a:pt x="26909" y="37268"/>
                  </a:cubicBezTo>
                  <a:cubicBezTo>
                    <a:pt x="24563" y="41173"/>
                    <a:pt x="9716" y="50757"/>
                    <a:pt x="5739" y="51662"/>
                  </a:cubicBezTo>
                  <a:cubicBezTo>
                    <a:pt x="1751" y="52579"/>
                    <a:pt x="1" y="70069"/>
                    <a:pt x="1" y="70069"/>
                  </a:cubicBezTo>
                  <a:lnTo>
                    <a:pt x="92905" y="67688"/>
                  </a:lnTo>
                  <a:lnTo>
                    <a:pt x="106240" y="58949"/>
                  </a:lnTo>
                  <a:lnTo>
                    <a:pt x="106240" y="37196"/>
                  </a:lnTo>
                  <a:cubicBezTo>
                    <a:pt x="104430" y="33088"/>
                    <a:pt x="101204" y="26278"/>
                    <a:pt x="98525" y="23433"/>
                  </a:cubicBezTo>
                  <a:cubicBezTo>
                    <a:pt x="96976" y="21796"/>
                    <a:pt x="96064" y="21396"/>
                    <a:pt x="95268" y="21396"/>
                  </a:cubicBezTo>
                  <a:cubicBezTo>
                    <a:pt x="94508" y="21396"/>
                    <a:pt x="93853" y="21761"/>
                    <a:pt x="92848" y="21761"/>
                  </a:cubicBezTo>
                  <a:cubicBezTo>
                    <a:pt x="92195" y="21761"/>
                    <a:pt x="91394" y="21607"/>
                    <a:pt x="90321" y="21099"/>
                  </a:cubicBezTo>
                  <a:cubicBezTo>
                    <a:pt x="85880" y="18991"/>
                    <a:pt x="77689" y="5180"/>
                    <a:pt x="73534" y="727"/>
                  </a:cubicBezTo>
                  <a:cubicBezTo>
                    <a:pt x="73067" y="226"/>
                    <a:pt x="72474" y="1"/>
                    <a:pt x="71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]]</a:t>
              </a:r>
              <a:endParaRPr/>
            </a:p>
          </p:txBody>
        </p:sp>
        <p:sp>
          <p:nvSpPr>
            <p:cNvPr id="644" name="Google Shape;644;p59"/>
            <p:cNvSpPr/>
            <p:nvPr/>
          </p:nvSpPr>
          <p:spPr>
            <a:xfrm>
              <a:off x="5394400" y="1325825"/>
              <a:ext cx="2322925" cy="1665100"/>
            </a:xfrm>
            <a:custGeom>
              <a:rect b="b" l="l" r="r" t="t"/>
              <a:pathLst>
                <a:path extrusionOk="0" h="66604" w="92917">
                  <a:moveTo>
                    <a:pt x="62187" y="0"/>
                  </a:moveTo>
                  <a:cubicBezTo>
                    <a:pt x="60103" y="679"/>
                    <a:pt x="57877" y="2263"/>
                    <a:pt x="56151" y="6061"/>
                  </a:cubicBezTo>
                  <a:cubicBezTo>
                    <a:pt x="52638" y="13788"/>
                    <a:pt x="53126" y="15181"/>
                    <a:pt x="46733" y="18693"/>
                  </a:cubicBezTo>
                  <a:cubicBezTo>
                    <a:pt x="40351" y="22206"/>
                    <a:pt x="43530" y="26420"/>
                    <a:pt x="38255" y="29587"/>
                  </a:cubicBezTo>
                  <a:cubicBezTo>
                    <a:pt x="32969" y="32743"/>
                    <a:pt x="21277" y="30730"/>
                    <a:pt x="19575" y="38053"/>
                  </a:cubicBezTo>
                  <a:cubicBezTo>
                    <a:pt x="17872" y="45387"/>
                    <a:pt x="17598" y="54864"/>
                    <a:pt x="11585" y="58031"/>
                  </a:cubicBezTo>
                  <a:cubicBezTo>
                    <a:pt x="7561" y="60151"/>
                    <a:pt x="2668" y="62556"/>
                    <a:pt x="1" y="66604"/>
                  </a:cubicBezTo>
                  <a:lnTo>
                    <a:pt x="79582" y="64568"/>
                  </a:lnTo>
                  <a:lnTo>
                    <a:pt x="92917" y="55829"/>
                  </a:lnTo>
                  <a:lnTo>
                    <a:pt x="92917" y="34076"/>
                  </a:lnTo>
                  <a:cubicBezTo>
                    <a:pt x="91107" y="29968"/>
                    <a:pt x="87881" y="23158"/>
                    <a:pt x="85202" y="20313"/>
                  </a:cubicBezTo>
                  <a:cubicBezTo>
                    <a:pt x="83653" y="18676"/>
                    <a:pt x="82741" y="18276"/>
                    <a:pt x="81945" y="18276"/>
                  </a:cubicBezTo>
                  <a:cubicBezTo>
                    <a:pt x="81185" y="18276"/>
                    <a:pt x="80530" y="18641"/>
                    <a:pt x="79525" y="18641"/>
                  </a:cubicBezTo>
                  <a:cubicBezTo>
                    <a:pt x="78872" y="18641"/>
                    <a:pt x="78071" y="18487"/>
                    <a:pt x="76998" y="17979"/>
                  </a:cubicBezTo>
                  <a:cubicBezTo>
                    <a:pt x="73188" y="16169"/>
                    <a:pt x="66604" y="5727"/>
                    <a:pt x="62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9"/>
            <p:cNvSpPr/>
            <p:nvPr/>
          </p:nvSpPr>
          <p:spPr>
            <a:xfrm>
              <a:off x="5507225" y="2083350"/>
              <a:ext cx="1454375" cy="632850"/>
            </a:xfrm>
            <a:custGeom>
              <a:rect b="b" l="l" r="r" t="t"/>
              <a:pathLst>
                <a:path extrusionOk="0" h="25314" w="58175">
                  <a:moveTo>
                    <a:pt x="47470" y="1"/>
                  </a:moveTo>
                  <a:lnTo>
                    <a:pt x="46792" y="11217"/>
                  </a:lnTo>
                  <a:lnTo>
                    <a:pt x="44815" y="4656"/>
                  </a:lnTo>
                  <a:lnTo>
                    <a:pt x="44232" y="14038"/>
                  </a:lnTo>
                  <a:lnTo>
                    <a:pt x="44220" y="14038"/>
                  </a:lnTo>
                  <a:lnTo>
                    <a:pt x="42172" y="7240"/>
                  </a:lnTo>
                  <a:lnTo>
                    <a:pt x="41767" y="13860"/>
                  </a:lnTo>
                  <a:lnTo>
                    <a:pt x="40517" y="9716"/>
                  </a:lnTo>
                  <a:lnTo>
                    <a:pt x="40386" y="11788"/>
                  </a:lnTo>
                  <a:lnTo>
                    <a:pt x="37517" y="2287"/>
                  </a:lnTo>
                  <a:lnTo>
                    <a:pt x="36826" y="13693"/>
                  </a:lnTo>
                  <a:lnTo>
                    <a:pt x="34802" y="7002"/>
                  </a:lnTo>
                  <a:lnTo>
                    <a:pt x="34731" y="8204"/>
                  </a:lnTo>
                  <a:lnTo>
                    <a:pt x="33492" y="4585"/>
                  </a:lnTo>
                  <a:lnTo>
                    <a:pt x="32576" y="13812"/>
                  </a:lnTo>
                  <a:lnTo>
                    <a:pt x="30730" y="8466"/>
                  </a:lnTo>
                  <a:lnTo>
                    <a:pt x="30016" y="15705"/>
                  </a:lnTo>
                  <a:lnTo>
                    <a:pt x="29790" y="15729"/>
                  </a:lnTo>
                  <a:lnTo>
                    <a:pt x="28039" y="10645"/>
                  </a:lnTo>
                  <a:lnTo>
                    <a:pt x="27515" y="15991"/>
                  </a:lnTo>
                  <a:lnTo>
                    <a:pt x="27468" y="16003"/>
                  </a:lnTo>
                  <a:lnTo>
                    <a:pt x="26337" y="12717"/>
                  </a:lnTo>
                  <a:lnTo>
                    <a:pt x="26170" y="14419"/>
                  </a:lnTo>
                  <a:lnTo>
                    <a:pt x="23515" y="6680"/>
                  </a:lnTo>
                  <a:lnTo>
                    <a:pt x="22574" y="16062"/>
                  </a:lnTo>
                  <a:lnTo>
                    <a:pt x="20705" y="10609"/>
                  </a:lnTo>
                  <a:lnTo>
                    <a:pt x="20693" y="10633"/>
                  </a:lnTo>
                  <a:lnTo>
                    <a:pt x="17883" y="2465"/>
                  </a:lnTo>
                  <a:lnTo>
                    <a:pt x="16716" y="14288"/>
                  </a:lnTo>
                  <a:lnTo>
                    <a:pt x="14359" y="7442"/>
                  </a:lnTo>
                  <a:lnTo>
                    <a:pt x="13371" y="17384"/>
                  </a:lnTo>
                  <a:lnTo>
                    <a:pt x="10906" y="10228"/>
                  </a:lnTo>
                  <a:lnTo>
                    <a:pt x="10216" y="17217"/>
                  </a:lnTo>
                  <a:lnTo>
                    <a:pt x="8727" y="12883"/>
                  </a:lnTo>
                  <a:lnTo>
                    <a:pt x="8513" y="15062"/>
                  </a:lnTo>
                  <a:lnTo>
                    <a:pt x="5096" y="5132"/>
                  </a:lnTo>
                  <a:lnTo>
                    <a:pt x="3905" y="17170"/>
                  </a:lnTo>
                  <a:lnTo>
                    <a:pt x="1500" y="10181"/>
                  </a:lnTo>
                  <a:lnTo>
                    <a:pt x="0" y="25313"/>
                  </a:lnTo>
                  <a:lnTo>
                    <a:pt x="3310" y="24932"/>
                  </a:lnTo>
                  <a:lnTo>
                    <a:pt x="6441" y="24563"/>
                  </a:lnTo>
                  <a:lnTo>
                    <a:pt x="7584" y="24432"/>
                  </a:lnTo>
                  <a:lnTo>
                    <a:pt x="12502" y="23861"/>
                  </a:lnTo>
                  <a:lnTo>
                    <a:pt x="58174" y="18527"/>
                  </a:lnTo>
                  <a:lnTo>
                    <a:pt x="57472" y="12502"/>
                  </a:lnTo>
                  <a:lnTo>
                    <a:pt x="56817" y="12574"/>
                  </a:lnTo>
                  <a:lnTo>
                    <a:pt x="53745" y="2406"/>
                  </a:lnTo>
                  <a:lnTo>
                    <a:pt x="53138" y="12252"/>
                  </a:lnTo>
                  <a:lnTo>
                    <a:pt x="50768" y="4382"/>
                  </a:lnTo>
                  <a:lnTo>
                    <a:pt x="50435" y="9800"/>
                  </a:lnTo>
                  <a:lnTo>
                    <a:pt x="474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9"/>
            <p:cNvSpPr/>
            <p:nvPr/>
          </p:nvSpPr>
          <p:spPr>
            <a:xfrm>
              <a:off x="3861175" y="2566450"/>
              <a:ext cx="1465675" cy="377450"/>
            </a:xfrm>
            <a:custGeom>
              <a:rect b="b" l="l" r="r" t="t"/>
              <a:pathLst>
                <a:path extrusionOk="0" h="15098" w="58627">
                  <a:moveTo>
                    <a:pt x="20658" y="1"/>
                  </a:moveTo>
                  <a:lnTo>
                    <a:pt x="17991" y="8097"/>
                  </a:lnTo>
                  <a:lnTo>
                    <a:pt x="16526" y="3108"/>
                  </a:lnTo>
                  <a:lnTo>
                    <a:pt x="14276" y="9907"/>
                  </a:lnTo>
                  <a:lnTo>
                    <a:pt x="12752" y="4704"/>
                  </a:lnTo>
                  <a:lnTo>
                    <a:pt x="11169" y="9478"/>
                  </a:lnTo>
                  <a:lnTo>
                    <a:pt x="10252" y="6335"/>
                  </a:lnTo>
                  <a:lnTo>
                    <a:pt x="9752" y="7823"/>
                  </a:lnTo>
                  <a:lnTo>
                    <a:pt x="7632" y="608"/>
                  </a:lnTo>
                  <a:lnTo>
                    <a:pt x="4918" y="8835"/>
                  </a:lnTo>
                  <a:lnTo>
                    <a:pt x="3418" y="3751"/>
                  </a:lnTo>
                  <a:lnTo>
                    <a:pt x="1" y="14098"/>
                  </a:lnTo>
                  <a:lnTo>
                    <a:pt x="3334" y="14145"/>
                  </a:lnTo>
                  <a:lnTo>
                    <a:pt x="6489" y="14205"/>
                  </a:lnTo>
                  <a:lnTo>
                    <a:pt x="7632" y="14229"/>
                  </a:lnTo>
                  <a:lnTo>
                    <a:pt x="12585" y="14312"/>
                  </a:lnTo>
                  <a:lnTo>
                    <a:pt x="58555" y="15098"/>
                  </a:lnTo>
                  <a:lnTo>
                    <a:pt x="58627" y="10847"/>
                  </a:lnTo>
                  <a:lnTo>
                    <a:pt x="57972" y="10835"/>
                  </a:lnTo>
                  <a:lnTo>
                    <a:pt x="56222" y="3489"/>
                  </a:lnTo>
                  <a:lnTo>
                    <a:pt x="54364" y="10252"/>
                  </a:lnTo>
                  <a:lnTo>
                    <a:pt x="53019" y="4573"/>
                  </a:lnTo>
                  <a:lnTo>
                    <a:pt x="51995" y="8287"/>
                  </a:lnTo>
                  <a:lnTo>
                    <a:pt x="50316" y="1203"/>
                  </a:lnTo>
                  <a:lnTo>
                    <a:pt x="48209" y="8906"/>
                  </a:lnTo>
                  <a:lnTo>
                    <a:pt x="47078" y="4168"/>
                  </a:lnTo>
                  <a:lnTo>
                    <a:pt x="45316" y="10621"/>
                  </a:lnTo>
                  <a:lnTo>
                    <a:pt x="45304" y="10621"/>
                  </a:lnTo>
                  <a:lnTo>
                    <a:pt x="44125" y="5704"/>
                  </a:lnTo>
                  <a:lnTo>
                    <a:pt x="42887" y="10252"/>
                  </a:lnTo>
                  <a:lnTo>
                    <a:pt x="42172" y="7263"/>
                  </a:lnTo>
                  <a:lnTo>
                    <a:pt x="41780" y="8680"/>
                  </a:lnTo>
                  <a:lnTo>
                    <a:pt x="40148" y="1810"/>
                  </a:lnTo>
                  <a:lnTo>
                    <a:pt x="38005" y="9657"/>
                  </a:lnTo>
                  <a:lnTo>
                    <a:pt x="36862" y="4823"/>
                  </a:lnTo>
                  <a:lnTo>
                    <a:pt x="36636" y="5644"/>
                  </a:lnTo>
                  <a:lnTo>
                    <a:pt x="35862" y="3013"/>
                  </a:lnTo>
                  <a:lnTo>
                    <a:pt x="33779" y="9323"/>
                  </a:lnTo>
                  <a:lnTo>
                    <a:pt x="32636" y="5430"/>
                  </a:lnTo>
                  <a:lnTo>
                    <a:pt x="30993" y="10371"/>
                  </a:lnTo>
                  <a:lnTo>
                    <a:pt x="30766" y="10371"/>
                  </a:lnTo>
                  <a:lnTo>
                    <a:pt x="29683" y="6680"/>
                  </a:lnTo>
                  <a:lnTo>
                    <a:pt x="28480" y="10335"/>
                  </a:lnTo>
                  <a:lnTo>
                    <a:pt x="28433" y="10335"/>
                  </a:lnTo>
                  <a:lnTo>
                    <a:pt x="27730" y="7942"/>
                  </a:lnTo>
                  <a:lnTo>
                    <a:pt x="27349" y="9109"/>
                  </a:lnTo>
                  <a:lnTo>
                    <a:pt x="25694" y="3477"/>
                  </a:lnTo>
                  <a:lnTo>
                    <a:pt x="23575" y="9895"/>
                  </a:lnTo>
                  <a:lnTo>
                    <a:pt x="22408" y="5930"/>
                  </a:lnTo>
                  <a:lnTo>
                    <a:pt x="22408" y="5954"/>
                  </a:lnTo>
                  <a:lnTo>
                    <a:pt x="206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9"/>
            <p:cNvSpPr/>
            <p:nvPr/>
          </p:nvSpPr>
          <p:spPr>
            <a:xfrm>
              <a:off x="2290150" y="2307825"/>
              <a:ext cx="5427175" cy="1548400"/>
            </a:xfrm>
            <a:custGeom>
              <a:rect b="b" l="l" r="r" t="t"/>
              <a:pathLst>
                <a:path extrusionOk="0" h="61936" w="217087">
                  <a:moveTo>
                    <a:pt x="188163" y="1"/>
                  </a:moveTo>
                  <a:cubicBezTo>
                    <a:pt x="183575" y="1"/>
                    <a:pt x="177693" y="1282"/>
                    <a:pt x="170260" y="4047"/>
                  </a:cubicBezTo>
                  <a:cubicBezTo>
                    <a:pt x="154746" y="9822"/>
                    <a:pt x="137041" y="7750"/>
                    <a:pt x="128147" y="12274"/>
                  </a:cubicBezTo>
                  <a:cubicBezTo>
                    <a:pt x="105883" y="23621"/>
                    <a:pt x="83201" y="22026"/>
                    <a:pt x="76284" y="22966"/>
                  </a:cubicBezTo>
                  <a:cubicBezTo>
                    <a:pt x="69366" y="23907"/>
                    <a:pt x="64592" y="24895"/>
                    <a:pt x="54602" y="27681"/>
                  </a:cubicBezTo>
                  <a:cubicBezTo>
                    <a:pt x="8478" y="40552"/>
                    <a:pt x="0" y="58649"/>
                    <a:pt x="0" y="58649"/>
                  </a:cubicBezTo>
                  <a:lnTo>
                    <a:pt x="25682" y="59423"/>
                  </a:lnTo>
                  <a:lnTo>
                    <a:pt x="61830" y="61935"/>
                  </a:lnTo>
                  <a:lnTo>
                    <a:pt x="118718" y="59745"/>
                  </a:lnTo>
                  <a:lnTo>
                    <a:pt x="183142" y="59745"/>
                  </a:lnTo>
                  <a:lnTo>
                    <a:pt x="217087" y="55292"/>
                  </a:lnTo>
                  <a:lnTo>
                    <a:pt x="217087" y="16549"/>
                  </a:lnTo>
                  <a:cubicBezTo>
                    <a:pt x="217087" y="16549"/>
                    <a:pt x="199204" y="2857"/>
                    <a:pt x="194179" y="964"/>
                  </a:cubicBezTo>
                  <a:cubicBezTo>
                    <a:pt x="192485" y="330"/>
                    <a:pt x="190490" y="1"/>
                    <a:pt x="1881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9"/>
            <p:cNvSpPr/>
            <p:nvPr/>
          </p:nvSpPr>
          <p:spPr>
            <a:xfrm>
              <a:off x="5018475" y="2742250"/>
              <a:ext cx="1901150" cy="312675"/>
            </a:xfrm>
            <a:custGeom>
              <a:rect b="b" l="l" r="r" t="t"/>
              <a:pathLst>
                <a:path extrusionOk="0" h="12507" w="76046">
                  <a:moveTo>
                    <a:pt x="55315" y="1"/>
                  </a:moveTo>
                  <a:cubicBezTo>
                    <a:pt x="44015" y="1"/>
                    <a:pt x="34873" y="5142"/>
                    <a:pt x="30290" y="6458"/>
                  </a:cubicBezTo>
                  <a:cubicBezTo>
                    <a:pt x="25275" y="7907"/>
                    <a:pt x="18289" y="9554"/>
                    <a:pt x="13256" y="9554"/>
                  </a:cubicBezTo>
                  <a:cubicBezTo>
                    <a:pt x="12912" y="9554"/>
                    <a:pt x="12576" y="9546"/>
                    <a:pt x="12252" y="9530"/>
                  </a:cubicBezTo>
                  <a:cubicBezTo>
                    <a:pt x="12062" y="9521"/>
                    <a:pt x="11870" y="9516"/>
                    <a:pt x="11676" y="9516"/>
                  </a:cubicBezTo>
                  <a:cubicBezTo>
                    <a:pt x="7490" y="9516"/>
                    <a:pt x="2169" y="11594"/>
                    <a:pt x="515" y="12286"/>
                  </a:cubicBezTo>
                  <a:lnTo>
                    <a:pt x="515" y="12286"/>
                  </a:lnTo>
                  <a:cubicBezTo>
                    <a:pt x="1612" y="11873"/>
                    <a:pt x="2873" y="11742"/>
                    <a:pt x="4316" y="11742"/>
                  </a:cubicBezTo>
                  <a:cubicBezTo>
                    <a:pt x="6782" y="11742"/>
                    <a:pt x="9782" y="12123"/>
                    <a:pt x="13413" y="12123"/>
                  </a:cubicBezTo>
                  <a:cubicBezTo>
                    <a:pt x="17378" y="12123"/>
                    <a:pt x="22096" y="11669"/>
                    <a:pt x="27694" y="9768"/>
                  </a:cubicBezTo>
                  <a:cubicBezTo>
                    <a:pt x="39753" y="5678"/>
                    <a:pt x="52163" y="3644"/>
                    <a:pt x="59219" y="3644"/>
                  </a:cubicBezTo>
                  <a:cubicBezTo>
                    <a:pt x="60482" y="3644"/>
                    <a:pt x="61573" y="3709"/>
                    <a:pt x="62460" y="3839"/>
                  </a:cubicBezTo>
                  <a:cubicBezTo>
                    <a:pt x="68306" y="4708"/>
                    <a:pt x="76045" y="6661"/>
                    <a:pt x="76045" y="6661"/>
                  </a:cubicBezTo>
                  <a:cubicBezTo>
                    <a:pt x="76045" y="6661"/>
                    <a:pt x="66235" y="1315"/>
                    <a:pt x="61127" y="470"/>
                  </a:cubicBezTo>
                  <a:cubicBezTo>
                    <a:pt x="59137" y="143"/>
                    <a:pt x="57196" y="1"/>
                    <a:pt x="55315" y="1"/>
                  </a:cubicBezTo>
                  <a:close/>
                  <a:moveTo>
                    <a:pt x="515" y="12286"/>
                  </a:moveTo>
                  <a:lnTo>
                    <a:pt x="515" y="12286"/>
                  </a:lnTo>
                  <a:cubicBezTo>
                    <a:pt x="339" y="12352"/>
                    <a:pt x="167" y="12425"/>
                    <a:pt x="0" y="12507"/>
                  </a:cubicBezTo>
                  <a:cubicBezTo>
                    <a:pt x="0" y="12507"/>
                    <a:pt x="184" y="12424"/>
                    <a:pt x="515" y="122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9"/>
            <p:cNvSpPr/>
            <p:nvPr/>
          </p:nvSpPr>
          <p:spPr>
            <a:xfrm>
              <a:off x="4752350" y="3066225"/>
              <a:ext cx="558725" cy="142600"/>
            </a:xfrm>
            <a:custGeom>
              <a:rect b="b" l="l" r="r" t="t"/>
              <a:pathLst>
                <a:path extrusionOk="0" h="5704" w="22349">
                  <a:moveTo>
                    <a:pt x="11371" y="0"/>
                  </a:moveTo>
                  <a:cubicBezTo>
                    <a:pt x="9919" y="0"/>
                    <a:pt x="8681" y="1084"/>
                    <a:pt x="8180" y="2608"/>
                  </a:cubicBezTo>
                  <a:cubicBezTo>
                    <a:pt x="7561" y="2012"/>
                    <a:pt x="6728" y="1643"/>
                    <a:pt x="5799" y="1643"/>
                  </a:cubicBezTo>
                  <a:cubicBezTo>
                    <a:pt x="4120" y="1643"/>
                    <a:pt x="2739" y="2858"/>
                    <a:pt x="2454" y="4453"/>
                  </a:cubicBezTo>
                  <a:cubicBezTo>
                    <a:pt x="2227" y="4334"/>
                    <a:pt x="1977" y="4275"/>
                    <a:pt x="1703" y="4275"/>
                  </a:cubicBezTo>
                  <a:cubicBezTo>
                    <a:pt x="846" y="4275"/>
                    <a:pt x="144" y="4894"/>
                    <a:pt x="1" y="5703"/>
                  </a:cubicBezTo>
                  <a:lnTo>
                    <a:pt x="22349" y="5703"/>
                  </a:lnTo>
                  <a:cubicBezTo>
                    <a:pt x="22349" y="4370"/>
                    <a:pt x="21265" y="3286"/>
                    <a:pt x="19932" y="3286"/>
                  </a:cubicBezTo>
                  <a:cubicBezTo>
                    <a:pt x="19599" y="3286"/>
                    <a:pt x="19277" y="3346"/>
                    <a:pt x="18979" y="3477"/>
                  </a:cubicBezTo>
                  <a:cubicBezTo>
                    <a:pt x="18598" y="2084"/>
                    <a:pt x="17324" y="1072"/>
                    <a:pt x="15812" y="1072"/>
                  </a:cubicBezTo>
                  <a:cubicBezTo>
                    <a:pt x="15181" y="1072"/>
                    <a:pt x="14586" y="1250"/>
                    <a:pt x="14074" y="1572"/>
                  </a:cubicBezTo>
                  <a:cubicBezTo>
                    <a:pt x="13443" y="619"/>
                    <a:pt x="12479" y="0"/>
                    <a:pt x="1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9"/>
            <p:cNvSpPr/>
            <p:nvPr/>
          </p:nvSpPr>
          <p:spPr>
            <a:xfrm>
              <a:off x="4967575" y="2996275"/>
              <a:ext cx="833750" cy="212550"/>
            </a:xfrm>
            <a:custGeom>
              <a:rect b="b" l="l" r="r" t="t"/>
              <a:pathLst>
                <a:path extrusionOk="0" h="8502" w="33350">
                  <a:moveTo>
                    <a:pt x="16978" y="0"/>
                  </a:moveTo>
                  <a:cubicBezTo>
                    <a:pt x="14800" y="0"/>
                    <a:pt x="12942" y="1608"/>
                    <a:pt x="12204" y="3882"/>
                  </a:cubicBezTo>
                  <a:cubicBezTo>
                    <a:pt x="11287" y="2989"/>
                    <a:pt x="10037" y="2441"/>
                    <a:pt x="8656" y="2441"/>
                  </a:cubicBezTo>
                  <a:cubicBezTo>
                    <a:pt x="6168" y="2441"/>
                    <a:pt x="4096" y="4251"/>
                    <a:pt x="3679" y="6632"/>
                  </a:cubicBezTo>
                  <a:cubicBezTo>
                    <a:pt x="3334" y="6465"/>
                    <a:pt x="2953" y="6358"/>
                    <a:pt x="2548" y="6358"/>
                  </a:cubicBezTo>
                  <a:cubicBezTo>
                    <a:pt x="1274" y="6358"/>
                    <a:pt x="214" y="7287"/>
                    <a:pt x="0" y="8501"/>
                  </a:cubicBezTo>
                  <a:lnTo>
                    <a:pt x="33349" y="8501"/>
                  </a:lnTo>
                  <a:cubicBezTo>
                    <a:pt x="33349" y="6501"/>
                    <a:pt x="31730" y="4882"/>
                    <a:pt x="29730" y="4882"/>
                  </a:cubicBezTo>
                  <a:cubicBezTo>
                    <a:pt x="29230" y="4882"/>
                    <a:pt x="28754" y="4989"/>
                    <a:pt x="28313" y="5179"/>
                  </a:cubicBezTo>
                  <a:cubicBezTo>
                    <a:pt x="27742" y="3108"/>
                    <a:pt x="25849" y="1584"/>
                    <a:pt x="23586" y="1584"/>
                  </a:cubicBezTo>
                  <a:cubicBezTo>
                    <a:pt x="22634" y="1584"/>
                    <a:pt x="21753" y="1858"/>
                    <a:pt x="21003" y="2334"/>
                  </a:cubicBezTo>
                  <a:cubicBezTo>
                    <a:pt x="20062" y="917"/>
                    <a:pt x="18610" y="0"/>
                    <a:pt x="16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9"/>
            <p:cNvSpPr/>
            <p:nvPr/>
          </p:nvSpPr>
          <p:spPr>
            <a:xfrm>
              <a:off x="5471500" y="2831950"/>
              <a:ext cx="195575" cy="150950"/>
            </a:xfrm>
            <a:custGeom>
              <a:rect b="b" l="l" r="r" t="t"/>
              <a:pathLst>
                <a:path extrusionOk="0" h="6038" w="7823">
                  <a:moveTo>
                    <a:pt x="1715" y="1"/>
                  </a:moveTo>
                  <a:lnTo>
                    <a:pt x="0" y="287"/>
                  </a:lnTo>
                  <a:lnTo>
                    <a:pt x="6132" y="6037"/>
                  </a:lnTo>
                  <a:lnTo>
                    <a:pt x="7823" y="5847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9"/>
            <p:cNvSpPr/>
            <p:nvPr/>
          </p:nvSpPr>
          <p:spPr>
            <a:xfrm>
              <a:off x="5373875" y="2839100"/>
              <a:ext cx="263450" cy="441150"/>
            </a:xfrm>
            <a:custGeom>
              <a:rect b="b" l="l" r="r" t="t"/>
              <a:pathLst>
                <a:path extrusionOk="0" h="17646" w="10538">
                  <a:moveTo>
                    <a:pt x="4917" y="1"/>
                  </a:moveTo>
                  <a:lnTo>
                    <a:pt x="0" y="6323"/>
                  </a:lnTo>
                  <a:lnTo>
                    <a:pt x="0" y="17646"/>
                  </a:lnTo>
                  <a:lnTo>
                    <a:pt x="10537" y="15919"/>
                  </a:lnTo>
                  <a:lnTo>
                    <a:pt x="10537" y="5180"/>
                  </a:lnTo>
                  <a:lnTo>
                    <a:pt x="4917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9"/>
            <p:cNvSpPr/>
            <p:nvPr/>
          </p:nvSpPr>
          <p:spPr>
            <a:xfrm>
              <a:off x="5373875" y="2839100"/>
              <a:ext cx="263450" cy="441150"/>
            </a:xfrm>
            <a:custGeom>
              <a:rect b="b" l="l" r="r" t="t"/>
              <a:pathLst>
                <a:path extrusionOk="0" h="17646" w="10538">
                  <a:moveTo>
                    <a:pt x="4917" y="1"/>
                  </a:moveTo>
                  <a:lnTo>
                    <a:pt x="0" y="6323"/>
                  </a:lnTo>
                  <a:lnTo>
                    <a:pt x="0" y="17646"/>
                  </a:lnTo>
                  <a:lnTo>
                    <a:pt x="10537" y="15919"/>
                  </a:lnTo>
                  <a:lnTo>
                    <a:pt x="10537" y="5180"/>
                  </a:lnTo>
                  <a:lnTo>
                    <a:pt x="49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9"/>
            <p:cNvSpPr/>
            <p:nvPr/>
          </p:nvSpPr>
          <p:spPr>
            <a:xfrm>
              <a:off x="5155100" y="2954300"/>
              <a:ext cx="218800" cy="324475"/>
            </a:xfrm>
            <a:custGeom>
              <a:rect b="b" l="l" r="r" t="t"/>
              <a:pathLst>
                <a:path extrusionOk="0" h="12979" w="8752">
                  <a:moveTo>
                    <a:pt x="0" y="0"/>
                  </a:moveTo>
                  <a:lnTo>
                    <a:pt x="0" y="10680"/>
                  </a:lnTo>
                  <a:lnTo>
                    <a:pt x="8751" y="12978"/>
                  </a:lnTo>
                  <a:lnTo>
                    <a:pt x="8751" y="20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9"/>
            <p:cNvSpPr/>
            <p:nvPr/>
          </p:nvSpPr>
          <p:spPr>
            <a:xfrm>
              <a:off x="5125325" y="2839100"/>
              <a:ext cx="389050" cy="206600"/>
            </a:xfrm>
            <a:custGeom>
              <a:rect b="b" l="l" r="r" t="t"/>
              <a:pathLst>
                <a:path extrusionOk="0" h="8264" w="15562">
                  <a:moveTo>
                    <a:pt x="15562" y="1"/>
                  </a:moveTo>
                  <a:lnTo>
                    <a:pt x="0" y="5763"/>
                  </a:lnTo>
                  <a:lnTo>
                    <a:pt x="0" y="6049"/>
                  </a:lnTo>
                  <a:lnTo>
                    <a:pt x="9978" y="8264"/>
                  </a:lnTo>
                  <a:lnTo>
                    <a:pt x="15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9"/>
            <p:cNvSpPr/>
            <p:nvPr/>
          </p:nvSpPr>
          <p:spPr>
            <a:xfrm>
              <a:off x="5125325" y="2804875"/>
              <a:ext cx="389050" cy="233675"/>
            </a:xfrm>
            <a:custGeom>
              <a:rect b="b" l="l" r="r" t="t"/>
              <a:pathLst>
                <a:path extrusionOk="0" h="9347" w="15562">
                  <a:moveTo>
                    <a:pt x="6251" y="1"/>
                  </a:moveTo>
                  <a:lnTo>
                    <a:pt x="0" y="7132"/>
                  </a:lnTo>
                  <a:lnTo>
                    <a:pt x="9978" y="9347"/>
                  </a:lnTo>
                  <a:lnTo>
                    <a:pt x="15562" y="1084"/>
                  </a:lnTo>
                  <a:lnTo>
                    <a:pt x="62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9"/>
            <p:cNvSpPr/>
            <p:nvPr/>
          </p:nvSpPr>
          <p:spPr>
            <a:xfrm>
              <a:off x="5173250" y="3046875"/>
              <a:ext cx="36325" cy="88125"/>
            </a:xfrm>
            <a:custGeom>
              <a:rect b="b" l="l" r="r" t="t"/>
              <a:pathLst>
                <a:path extrusionOk="0" h="3525" w="1453">
                  <a:moveTo>
                    <a:pt x="0" y="0"/>
                  </a:moveTo>
                  <a:lnTo>
                    <a:pt x="0" y="3203"/>
                  </a:lnTo>
                  <a:lnTo>
                    <a:pt x="1453" y="3525"/>
                  </a:lnTo>
                  <a:lnTo>
                    <a:pt x="1453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9"/>
            <p:cNvSpPr/>
            <p:nvPr/>
          </p:nvSpPr>
          <p:spPr>
            <a:xfrm>
              <a:off x="5310475" y="3080500"/>
              <a:ext cx="36325" cy="87850"/>
            </a:xfrm>
            <a:custGeom>
              <a:rect b="b" l="l" r="r" t="t"/>
              <a:pathLst>
                <a:path extrusionOk="0" h="3514" w="1453">
                  <a:moveTo>
                    <a:pt x="0" y="1"/>
                  </a:moveTo>
                  <a:lnTo>
                    <a:pt x="0" y="3203"/>
                  </a:lnTo>
                  <a:lnTo>
                    <a:pt x="1453" y="3513"/>
                  </a:lnTo>
                  <a:lnTo>
                    <a:pt x="1453" y="3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9"/>
            <p:cNvSpPr/>
            <p:nvPr/>
          </p:nvSpPr>
          <p:spPr>
            <a:xfrm>
              <a:off x="5242900" y="3066825"/>
              <a:ext cx="36325" cy="187250"/>
            </a:xfrm>
            <a:custGeom>
              <a:rect b="b" l="l" r="r" t="t"/>
              <a:pathLst>
                <a:path extrusionOk="0" h="7490" w="1453">
                  <a:moveTo>
                    <a:pt x="0" y="0"/>
                  </a:moveTo>
                  <a:lnTo>
                    <a:pt x="0" y="7084"/>
                  </a:lnTo>
                  <a:lnTo>
                    <a:pt x="1453" y="7489"/>
                  </a:lnTo>
                  <a:lnTo>
                    <a:pt x="1453" y="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9"/>
            <p:cNvSpPr/>
            <p:nvPr/>
          </p:nvSpPr>
          <p:spPr>
            <a:xfrm>
              <a:off x="5442625" y="2976325"/>
              <a:ext cx="57775" cy="72050"/>
            </a:xfrm>
            <a:custGeom>
              <a:rect b="b" l="l" r="r" t="t"/>
              <a:pathLst>
                <a:path extrusionOk="0" h="2882" w="2311">
                  <a:moveTo>
                    <a:pt x="2310" y="1"/>
                  </a:moveTo>
                  <a:lnTo>
                    <a:pt x="0" y="524"/>
                  </a:lnTo>
                  <a:lnTo>
                    <a:pt x="0" y="2882"/>
                  </a:lnTo>
                  <a:lnTo>
                    <a:pt x="2310" y="2358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9"/>
            <p:cNvSpPr/>
            <p:nvPr/>
          </p:nvSpPr>
          <p:spPr>
            <a:xfrm>
              <a:off x="5442625" y="3070975"/>
              <a:ext cx="151525" cy="89325"/>
            </a:xfrm>
            <a:custGeom>
              <a:rect b="b" l="l" r="r" t="t"/>
              <a:pathLst>
                <a:path extrusionOk="0" h="3573" w="6061">
                  <a:moveTo>
                    <a:pt x="6061" y="1"/>
                  </a:moveTo>
                  <a:lnTo>
                    <a:pt x="0" y="1215"/>
                  </a:lnTo>
                  <a:lnTo>
                    <a:pt x="0" y="3573"/>
                  </a:lnTo>
                  <a:lnTo>
                    <a:pt x="6061" y="2358"/>
                  </a:lnTo>
                  <a:lnTo>
                    <a:pt x="6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9"/>
            <p:cNvSpPr/>
            <p:nvPr/>
          </p:nvSpPr>
          <p:spPr>
            <a:xfrm>
              <a:off x="5521800" y="2962050"/>
              <a:ext cx="57475" cy="71750"/>
            </a:xfrm>
            <a:custGeom>
              <a:rect b="b" l="l" r="r" t="t"/>
              <a:pathLst>
                <a:path extrusionOk="0" h="2870" w="2299">
                  <a:moveTo>
                    <a:pt x="2298" y="0"/>
                  </a:moveTo>
                  <a:lnTo>
                    <a:pt x="1" y="512"/>
                  </a:lnTo>
                  <a:lnTo>
                    <a:pt x="1" y="2869"/>
                  </a:lnTo>
                  <a:lnTo>
                    <a:pt x="2298" y="2357"/>
                  </a:lnTo>
                  <a:lnTo>
                    <a:pt x="2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9"/>
            <p:cNvSpPr/>
            <p:nvPr/>
          </p:nvSpPr>
          <p:spPr>
            <a:xfrm>
              <a:off x="6198075" y="2817075"/>
              <a:ext cx="238450" cy="125350"/>
            </a:xfrm>
            <a:custGeom>
              <a:rect b="b" l="l" r="r" t="t"/>
              <a:pathLst>
                <a:path extrusionOk="0" h="5014" w="9538">
                  <a:moveTo>
                    <a:pt x="2096" y="1"/>
                  </a:moveTo>
                  <a:lnTo>
                    <a:pt x="1" y="239"/>
                  </a:lnTo>
                  <a:lnTo>
                    <a:pt x="7478" y="5013"/>
                  </a:lnTo>
                  <a:lnTo>
                    <a:pt x="9537" y="4847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9"/>
            <p:cNvSpPr/>
            <p:nvPr/>
          </p:nvSpPr>
          <p:spPr>
            <a:xfrm>
              <a:off x="6079025" y="2823025"/>
              <a:ext cx="321475" cy="366450"/>
            </a:xfrm>
            <a:custGeom>
              <a:rect b="b" l="l" r="r" t="t"/>
              <a:pathLst>
                <a:path extrusionOk="0" h="14658" w="12859">
                  <a:moveTo>
                    <a:pt x="6001" y="1"/>
                  </a:moveTo>
                  <a:lnTo>
                    <a:pt x="0" y="5251"/>
                  </a:lnTo>
                  <a:lnTo>
                    <a:pt x="0" y="14657"/>
                  </a:lnTo>
                  <a:lnTo>
                    <a:pt x="12859" y="13217"/>
                  </a:lnTo>
                  <a:lnTo>
                    <a:pt x="12859" y="4299"/>
                  </a:lnTo>
                  <a:lnTo>
                    <a:pt x="6001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9"/>
            <p:cNvSpPr/>
            <p:nvPr/>
          </p:nvSpPr>
          <p:spPr>
            <a:xfrm>
              <a:off x="6079025" y="2823025"/>
              <a:ext cx="321475" cy="366450"/>
            </a:xfrm>
            <a:custGeom>
              <a:rect b="b" l="l" r="r" t="t"/>
              <a:pathLst>
                <a:path extrusionOk="0" h="14658" w="12859">
                  <a:moveTo>
                    <a:pt x="6001" y="1"/>
                  </a:moveTo>
                  <a:lnTo>
                    <a:pt x="0" y="5251"/>
                  </a:lnTo>
                  <a:lnTo>
                    <a:pt x="0" y="14657"/>
                  </a:lnTo>
                  <a:lnTo>
                    <a:pt x="12859" y="13217"/>
                  </a:lnTo>
                  <a:lnTo>
                    <a:pt x="12859" y="4299"/>
                  </a:lnTo>
                  <a:lnTo>
                    <a:pt x="60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9"/>
            <p:cNvSpPr/>
            <p:nvPr/>
          </p:nvSpPr>
          <p:spPr>
            <a:xfrm>
              <a:off x="5812025" y="2918575"/>
              <a:ext cx="267000" cy="269700"/>
            </a:xfrm>
            <a:custGeom>
              <a:rect b="b" l="l" r="r" t="t"/>
              <a:pathLst>
                <a:path extrusionOk="0" h="10788" w="10680">
                  <a:moveTo>
                    <a:pt x="0" y="1"/>
                  </a:moveTo>
                  <a:lnTo>
                    <a:pt x="0" y="8871"/>
                  </a:lnTo>
                  <a:lnTo>
                    <a:pt x="10680" y="10788"/>
                  </a:lnTo>
                  <a:lnTo>
                    <a:pt x="10680" y="16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9"/>
            <p:cNvSpPr/>
            <p:nvPr/>
          </p:nvSpPr>
          <p:spPr>
            <a:xfrm>
              <a:off x="5775700" y="2823025"/>
              <a:ext cx="474775" cy="171475"/>
            </a:xfrm>
            <a:custGeom>
              <a:rect b="b" l="l" r="r" t="t"/>
              <a:pathLst>
                <a:path extrusionOk="0" h="6859" w="18991">
                  <a:moveTo>
                    <a:pt x="18991" y="1"/>
                  </a:moveTo>
                  <a:lnTo>
                    <a:pt x="1" y="4787"/>
                  </a:lnTo>
                  <a:lnTo>
                    <a:pt x="1" y="5025"/>
                  </a:lnTo>
                  <a:lnTo>
                    <a:pt x="12181" y="6859"/>
                  </a:lnTo>
                  <a:lnTo>
                    <a:pt x="189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9"/>
            <p:cNvSpPr/>
            <p:nvPr/>
          </p:nvSpPr>
          <p:spPr>
            <a:xfrm>
              <a:off x="5775700" y="2794750"/>
              <a:ext cx="474775" cy="193800"/>
            </a:xfrm>
            <a:custGeom>
              <a:rect b="b" l="l" r="r" t="t"/>
              <a:pathLst>
                <a:path extrusionOk="0" h="7752" w="18991">
                  <a:moveTo>
                    <a:pt x="7621" y="1"/>
                  </a:moveTo>
                  <a:lnTo>
                    <a:pt x="1" y="5918"/>
                  </a:lnTo>
                  <a:lnTo>
                    <a:pt x="12181" y="7752"/>
                  </a:lnTo>
                  <a:lnTo>
                    <a:pt x="18991" y="894"/>
                  </a:lnTo>
                  <a:lnTo>
                    <a:pt x="7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9"/>
            <p:cNvSpPr/>
            <p:nvPr/>
          </p:nvSpPr>
          <p:spPr>
            <a:xfrm>
              <a:off x="5834050" y="2995675"/>
              <a:ext cx="44375" cy="78900"/>
            </a:xfrm>
            <a:custGeom>
              <a:rect b="b" l="l" r="r" t="t"/>
              <a:pathLst>
                <a:path extrusionOk="0" h="3156" w="1775">
                  <a:moveTo>
                    <a:pt x="0" y="0"/>
                  </a:moveTo>
                  <a:lnTo>
                    <a:pt x="0" y="2894"/>
                  </a:lnTo>
                  <a:lnTo>
                    <a:pt x="1774" y="3156"/>
                  </a:lnTo>
                  <a:lnTo>
                    <a:pt x="1774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9"/>
            <p:cNvSpPr/>
            <p:nvPr/>
          </p:nvSpPr>
          <p:spPr>
            <a:xfrm>
              <a:off x="6001625" y="3023350"/>
              <a:ext cx="44375" cy="79200"/>
            </a:xfrm>
            <a:custGeom>
              <a:rect b="b" l="l" r="r" t="t"/>
              <a:pathLst>
                <a:path extrusionOk="0" h="3168" w="1775">
                  <a:moveTo>
                    <a:pt x="0" y="1"/>
                  </a:moveTo>
                  <a:lnTo>
                    <a:pt x="0" y="2906"/>
                  </a:lnTo>
                  <a:lnTo>
                    <a:pt x="1774" y="3168"/>
                  </a:lnTo>
                  <a:lnTo>
                    <a:pt x="1774" y="2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9"/>
            <p:cNvSpPr/>
            <p:nvPr/>
          </p:nvSpPr>
          <p:spPr>
            <a:xfrm>
              <a:off x="5919175" y="3012050"/>
              <a:ext cx="44375" cy="155400"/>
            </a:xfrm>
            <a:custGeom>
              <a:rect b="b" l="l" r="r" t="t"/>
              <a:pathLst>
                <a:path extrusionOk="0" h="6216" w="1775">
                  <a:moveTo>
                    <a:pt x="0" y="0"/>
                  </a:moveTo>
                  <a:lnTo>
                    <a:pt x="0" y="5882"/>
                  </a:lnTo>
                  <a:lnTo>
                    <a:pt x="1774" y="6215"/>
                  </a:lnTo>
                  <a:lnTo>
                    <a:pt x="1774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9"/>
            <p:cNvSpPr/>
            <p:nvPr/>
          </p:nvSpPr>
          <p:spPr>
            <a:xfrm>
              <a:off x="6135575" y="3015625"/>
              <a:ext cx="52700" cy="73525"/>
            </a:xfrm>
            <a:custGeom>
              <a:rect b="b" l="l" r="r" t="t"/>
              <a:pathLst>
                <a:path extrusionOk="0" h="2941" w="2108">
                  <a:moveTo>
                    <a:pt x="2108" y="0"/>
                  </a:moveTo>
                  <a:lnTo>
                    <a:pt x="0" y="286"/>
                  </a:lnTo>
                  <a:lnTo>
                    <a:pt x="0" y="2941"/>
                  </a:lnTo>
                  <a:lnTo>
                    <a:pt x="2108" y="2655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9"/>
            <p:cNvSpPr/>
            <p:nvPr/>
          </p:nvSpPr>
          <p:spPr>
            <a:xfrm>
              <a:off x="6225750" y="3004300"/>
              <a:ext cx="52725" cy="73550"/>
            </a:xfrm>
            <a:custGeom>
              <a:rect b="b" l="l" r="r" t="t"/>
              <a:pathLst>
                <a:path extrusionOk="0" h="2942" w="2109">
                  <a:moveTo>
                    <a:pt x="2108" y="1"/>
                  </a:moveTo>
                  <a:lnTo>
                    <a:pt x="1" y="286"/>
                  </a:lnTo>
                  <a:lnTo>
                    <a:pt x="1" y="2942"/>
                  </a:lnTo>
                  <a:lnTo>
                    <a:pt x="2108" y="2656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9"/>
            <p:cNvSpPr/>
            <p:nvPr/>
          </p:nvSpPr>
          <p:spPr>
            <a:xfrm>
              <a:off x="6310875" y="2994775"/>
              <a:ext cx="52725" cy="73550"/>
            </a:xfrm>
            <a:custGeom>
              <a:rect b="b" l="l" r="r" t="t"/>
              <a:pathLst>
                <a:path extrusionOk="0" h="2942" w="2109">
                  <a:moveTo>
                    <a:pt x="2108" y="1"/>
                  </a:moveTo>
                  <a:lnTo>
                    <a:pt x="1" y="286"/>
                  </a:lnTo>
                  <a:lnTo>
                    <a:pt x="1" y="2942"/>
                  </a:lnTo>
                  <a:lnTo>
                    <a:pt x="2108" y="2656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9"/>
            <p:cNvSpPr/>
            <p:nvPr/>
          </p:nvSpPr>
          <p:spPr>
            <a:xfrm>
              <a:off x="5982875" y="3122475"/>
              <a:ext cx="353325" cy="90225"/>
            </a:xfrm>
            <a:custGeom>
              <a:rect b="b" l="l" r="r" t="t"/>
              <a:pathLst>
                <a:path extrusionOk="0" h="3609" w="14133">
                  <a:moveTo>
                    <a:pt x="7192" y="0"/>
                  </a:moveTo>
                  <a:cubicBezTo>
                    <a:pt x="6275" y="0"/>
                    <a:pt x="5489" y="679"/>
                    <a:pt x="5168" y="1644"/>
                  </a:cubicBezTo>
                  <a:cubicBezTo>
                    <a:pt x="4787" y="1263"/>
                    <a:pt x="4251" y="1036"/>
                    <a:pt x="3667" y="1036"/>
                  </a:cubicBezTo>
                  <a:cubicBezTo>
                    <a:pt x="2608" y="1036"/>
                    <a:pt x="1727" y="1798"/>
                    <a:pt x="1548" y="2810"/>
                  </a:cubicBezTo>
                  <a:cubicBezTo>
                    <a:pt x="1405" y="2739"/>
                    <a:pt x="1250" y="2691"/>
                    <a:pt x="1072" y="2691"/>
                  </a:cubicBezTo>
                  <a:cubicBezTo>
                    <a:pt x="536" y="2691"/>
                    <a:pt x="84" y="3084"/>
                    <a:pt x="0" y="3608"/>
                  </a:cubicBezTo>
                  <a:lnTo>
                    <a:pt x="14133" y="3608"/>
                  </a:lnTo>
                  <a:cubicBezTo>
                    <a:pt x="14133" y="3608"/>
                    <a:pt x="14133" y="3596"/>
                    <a:pt x="14133" y="3596"/>
                  </a:cubicBezTo>
                  <a:cubicBezTo>
                    <a:pt x="14133" y="2751"/>
                    <a:pt x="13454" y="2072"/>
                    <a:pt x="12609" y="2072"/>
                  </a:cubicBezTo>
                  <a:cubicBezTo>
                    <a:pt x="12395" y="2072"/>
                    <a:pt x="12192" y="2120"/>
                    <a:pt x="12002" y="2191"/>
                  </a:cubicBezTo>
                  <a:cubicBezTo>
                    <a:pt x="11752" y="1322"/>
                    <a:pt x="10954" y="667"/>
                    <a:pt x="10002" y="667"/>
                  </a:cubicBezTo>
                  <a:cubicBezTo>
                    <a:pt x="9597" y="667"/>
                    <a:pt x="9216" y="786"/>
                    <a:pt x="8906" y="989"/>
                  </a:cubicBezTo>
                  <a:cubicBezTo>
                    <a:pt x="8501" y="381"/>
                    <a:pt x="7882" y="0"/>
                    <a:pt x="71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9"/>
            <p:cNvSpPr/>
            <p:nvPr/>
          </p:nvSpPr>
          <p:spPr>
            <a:xfrm>
              <a:off x="6149550" y="3167425"/>
              <a:ext cx="285175" cy="72950"/>
            </a:xfrm>
            <a:custGeom>
              <a:rect b="b" l="l" r="r" t="t"/>
              <a:pathLst>
                <a:path extrusionOk="0" h="2918" w="11407">
                  <a:moveTo>
                    <a:pt x="5811" y="0"/>
                  </a:moveTo>
                  <a:cubicBezTo>
                    <a:pt x="5061" y="0"/>
                    <a:pt x="4430" y="560"/>
                    <a:pt x="4168" y="1334"/>
                  </a:cubicBezTo>
                  <a:cubicBezTo>
                    <a:pt x="3858" y="1024"/>
                    <a:pt x="3430" y="834"/>
                    <a:pt x="2965" y="834"/>
                  </a:cubicBezTo>
                  <a:cubicBezTo>
                    <a:pt x="2108" y="834"/>
                    <a:pt x="1394" y="1453"/>
                    <a:pt x="1251" y="2274"/>
                  </a:cubicBezTo>
                  <a:cubicBezTo>
                    <a:pt x="1132" y="2215"/>
                    <a:pt x="1013" y="2179"/>
                    <a:pt x="870" y="2179"/>
                  </a:cubicBezTo>
                  <a:cubicBezTo>
                    <a:pt x="429" y="2179"/>
                    <a:pt x="72" y="2501"/>
                    <a:pt x="1" y="2917"/>
                  </a:cubicBezTo>
                  <a:lnTo>
                    <a:pt x="11407" y="2917"/>
                  </a:lnTo>
                  <a:cubicBezTo>
                    <a:pt x="11407" y="2917"/>
                    <a:pt x="11407" y="2917"/>
                    <a:pt x="11407" y="2905"/>
                  </a:cubicBezTo>
                  <a:cubicBezTo>
                    <a:pt x="11407" y="2227"/>
                    <a:pt x="10859" y="1679"/>
                    <a:pt x="10169" y="1679"/>
                  </a:cubicBezTo>
                  <a:cubicBezTo>
                    <a:pt x="10002" y="1679"/>
                    <a:pt x="9835" y="1715"/>
                    <a:pt x="9681" y="1774"/>
                  </a:cubicBezTo>
                  <a:cubicBezTo>
                    <a:pt x="9490" y="1072"/>
                    <a:pt x="8835" y="548"/>
                    <a:pt x="8073" y="548"/>
                  </a:cubicBezTo>
                  <a:cubicBezTo>
                    <a:pt x="7740" y="548"/>
                    <a:pt x="7442" y="643"/>
                    <a:pt x="7180" y="798"/>
                  </a:cubicBezTo>
                  <a:cubicBezTo>
                    <a:pt x="6859" y="310"/>
                    <a:pt x="6371" y="0"/>
                    <a:pt x="5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9"/>
            <p:cNvSpPr/>
            <p:nvPr/>
          </p:nvSpPr>
          <p:spPr>
            <a:xfrm>
              <a:off x="3146200" y="3199875"/>
              <a:ext cx="613200" cy="156575"/>
            </a:xfrm>
            <a:custGeom>
              <a:rect b="b" l="l" r="r" t="t"/>
              <a:pathLst>
                <a:path extrusionOk="0" h="6263" w="24528">
                  <a:moveTo>
                    <a:pt x="12478" y="0"/>
                  </a:moveTo>
                  <a:cubicBezTo>
                    <a:pt x="10883" y="0"/>
                    <a:pt x="9514" y="1191"/>
                    <a:pt x="8966" y="2858"/>
                  </a:cubicBezTo>
                  <a:cubicBezTo>
                    <a:pt x="8299" y="2203"/>
                    <a:pt x="7383" y="1798"/>
                    <a:pt x="6371" y="1798"/>
                  </a:cubicBezTo>
                  <a:cubicBezTo>
                    <a:pt x="4525" y="1798"/>
                    <a:pt x="3001" y="3131"/>
                    <a:pt x="2692" y="4882"/>
                  </a:cubicBezTo>
                  <a:cubicBezTo>
                    <a:pt x="2442" y="4763"/>
                    <a:pt x="2168" y="4679"/>
                    <a:pt x="1870" y="4679"/>
                  </a:cubicBezTo>
                  <a:cubicBezTo>
                    <a:pt x="929" y="4679"/>
                    <a:pt x="156" y="5358"/>
                    <a:pt x="1" y="6263"/>
                  </a:cubicBezTo>
                  <a:lnTo>
                    <a:pt x="24528" y="6263"/>
                  </a:lnTo>
                  <a:cubicBezTo>
                    <a:pt x="24528" y="6251"/>
                    <a:pt x="24528" y="6251"/>
                    <a:pt x="24528" y="6251"/>
                  </a:cubicBezTo>
                  <a:cubicBezTo>
                    <a:pt x="24528" y="4786"/>
                    <a:pt x="23337" y="3596"/>
                    <a:pt x="21873" y="3596"/>
                  </a:cubicBezTo>
                  <a:cubicBezTo>
                    <a:pt x="21503" y="3596"/>
                    <a:pt x="21146" y="3679"/>
                    <a:pt x="20825" y="3810"/>
                  </a:cubicBezTo>
                  <a:cubicBezTo>
                    <a:pt x="20396" y="2286"/>
                    <a:pt x="19003" y="1167"/>
                    <a:pt x="17348" y="1167"/>
                  </a:cubicBezTo>
                  <a:cubicBezTo>
                    <a:pt x="16646" y="1167"/>
                    <a:pt x="16003" y="1369"/>
                    <a:pt x="15443" y="1715"/>
                  </a:cubicBezTo>
                  <a:cubicBezTo>
                    <a:pt x="14753" y="667"/>
                    <a:pt x="13681" y="0"/>
                    <a:pt x="1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9"/>
            <p:cNvSpPr/>
            <p:nvPr/>
          </p:nvSpPr>
          <p:spPr>
            <a:xfrm>
              <a:off x="3404875" y="2910250"/>
              <a:ext cx="130975" cy="175050"/>
            </a:xfrm>
            <a:custGeom>
              <a:rect b="b" l="l" r="r" t="t"/>
              <a:pathLst>
                <a:path extrusionOk="0" h="7002" w="5239">
                  <a:moveTo>
                    <a:pt x="5239" y="0"/>
                  </a:moveTo>
                  <a:lnTo>
                    <a:pt x="0" y="7001"/>
                  </a:lnTo>
                  <a:lnTo>
                    <a:pt x="4906" y="6870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9"/>
            <p:cNvSpPr/>
            <p:nvPr/>
          </p:nvSpPr>
          <p:spPr>
            <a:xfrm>
              <a:off x="3633175" y="3064725"/>
              <a:ext cx="570625" cy="375375"/>
            </a:xfrm>
            <a:custGeom>
              <a:rect b="b" l="l" r="r" t="t"/>
              <a:pathLst>
                <a:path extrusionOk="0" h="15015" w="22825">
                  <a:moveTo>
                    <a:pt x="22825" y="1"/>
                  </a:moveTo>
                  <a:lnTo>
                    <a:pt x="0" y="2811"/>
                  </a:lnTo>
                  <a:lnTo>
                    <a:pt x="0" y="15014"/>
                  </a:lnTo>
                  <a:lnTo>
                    <a:pt x="22825" y="12205"/>
                  </a:lnTo>
                  <a:lnTo>
                    <a:pt x="22825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3434050" y="2910250"/>
              <a:ext cx="199150" cy="529850"/>
            </a:xfrm>
            <a:custGeom>
              <a:rect b="b" l="l" r="r" t="t"/>
              <a:pathLst>
                <a:path extrusionOk="0" h="21194" w="7966">
                  <a:moveTo>
                    <a:pt x="4072" y="0"/>
                  </a:moveTo>
                  <a:lnTo>
                    <a:pt x="0" y="6799"/>
                  </a:lnTo>
                  <a:lnTo>
                    <a:pt x="0" y="17598"/>
                  </a:lnTo>
                  <a:lnTo>
                    <a:pt x="7965" y="21193"/>
                  </a:lnTo>
                  <a:lnTo>
                    <a:pt x="7965" y="8990"/>
                  </a:lnTo>
                  <a:lnTo>
                    <a:pt x="40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3633175" y="3064725"/>
              <a:ext cx="570625" cy="375375"/>
            </a:xfrm>
            <a:custGeom>
              <a:rect b="b" l="l" r="r" t="t"/>
              <a:pathLst>
                <a:path extrusionOk="0" h="15015" w="22825">
                  <a:moveTo>
                    <a:pt x="22825" y="1"/>
                  </a:moveTo>
                  <a:lnTo>
                    <a:pt x="0" y="2811"/>
                  </a:lnTo>
                  <a:lnTo>
                    <a:pt x="0" y="15014"/>
                  </a:lnTo>
                  <a:lnTo>
                    <a:pt x="22825" y="12205"/>
                  </a:lnTo>
                  <a:lnTo>
                    <a:pt x="228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3535850" y="2910250"/>
              <a:ext cx="705750" cy="244700"/>
            </a:xfrm>
            <a:custGeom>
              <a:rect b="b" l="l" r="r" t="t"/>
              <a:pathLst>
                <a:path extrusionOk="0" h="9788" w="28230">
                  <a:moveTo>
                    <a:pt x="0" y="0"/>
                  </a:moveTo>
                  <a:lnTo>
                    <a:pt x="3858" y="9787"/>
                  </a:lnTo>
                  <a:lnTo>
                    <a:pt x="28230" y="7227"/>
                  </a:lnTo>
                  <a:lnTo>
                    <a:pt x="28230" y="68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9"/>
            <p:cNvSpPr/>
            <p:nvPr/>
          </p:nvSpPr>
          <p:spPr>
            <a:xfrm>
              <a:off x="3747475" y="3201950"/>
              <a:ext cx="73550" cy="119675"/>
            </a:xfrm>
            <a:custGeom>
              <a:rect b="b" l="l" r="r" t="t"/>
              <a:pathLst>
                <a:path extrusionOk="0" h="4787" w="2942">
                  <a:moveTo>
                    <a:pt x="2941" y="0"/>
                  </a:moveTo>
                  <a:lnTo>
                    <a:pt x="0" y="274"/>
                  </a:lnTo>
                  <a:lnTo>
                    <a:pt x="0" y="4787"/>
                  </a:lnTo>
                  <a:lnTo>
                    <a:pt x="2941" y="4441"/>
                  </a:lnTo>
                  <a:lnTo>
                    <a:pt x="29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9"/>
            <p:cNvSpPr/>
            <p:nvPr/>
          </p:nvSpPr>
          <p:spPr>
            <a:xfrm>
              <a:off x="3881725" y="3192125"/>
              <a:ext cx="73525" cy="216425"/>
            </a:xfrm>
            <a:custGeom>
              <a:rect b="b" l="l" r="r" t="t"/>
              <a:pathLst>
                <a:path extrusionOk="0" h="8657" w="2941">
                  <a:moveTo>
                    <a:pt x="2941" y="1"/>
                  </a:moveTo>
                  <a:lnTo>
                    <a:pt x="0" y="274"/>
                  </a:lnTo>
                  <a:lnTo>
                    <a:pt x="0" y="8656"/>
                  </a:lnTo>
                  <a:lnTo>
                    <a:pt x="2941" y="8299"/>
                  </a:lnTo>
                  <a:lnTo>
                    <a:pt x="29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9"/>
            <p:cNvSpPr/>
            <p:nvPr/>
          </p:nvSpPr>
          <p:spPr>
            <a:xfrm>
              <a:off x="4015950" y="3182300"/>
              <a:ext cx="73550" cy="119675"/>
            </a:xfrm>
            <a:custGeom>
              <a:rect b="b" l="l" r="r" t="t"/>
              <a:pathLst>
                <a:path extrusionOk="0" h="4787" w="2942">
                  <a:moveTo>
                    <a:pt x="2942" y="1"/>
                  </a:moveTo>
                  <a:lnTo>
                    <a:pt x="1" y="286"/>
                  </a:lnTo>
                  <a:lnTo>
                    <a:pt x="1" y="4787"/>
                  </a:lnTo>
                  <a:lnTo>
                    <a:pt x="2942" y="4442"/>
                  </a:lnTo>
                  <a:lnTo>
                    <a:pt x="2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9"/>
            <p:cNvSpPr/>
            <p:nvPr/>
          </p:nvSpPr>
          <p:spPr>
            <a:xfrm>
              <a:off x="3487925" y="3140925"/>
              <a:ext cx="63425" cy="111050"/>
            </a:xfrm>
            <a:custGeom>
              <a:rect b="b" l="l" r="r" t="t"/>
              <a:pathLst>
                <a:path extrusionOk="0" h="4442" w="2537">
                  <a:moveTo>
                    <a:pt x="0" y="1"/>
                  </a:moveTo>
                  <a:lnTo>
                    <a:pt x="0" y="4049"/>
                  </a:lnTo>
                  <a:lnTo>
                    <a:pt x="2536" y="4442"/>
                  </a:lnTo>
                  <a:lnTo>
                    <a:pt x="2536" y="3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9"/>
            <p:cNvSpPr/>
            <p:nvPr/>
          </p:nvSpPr>
          <p:spPr>
            <a:xfrm>
              <a:off x="3535850" y="2866200"/>
              <a:ext cx="705750" cy="274750"/>
            </a:xfrm>
            <a:custGeom>
              <a:rect b="b" l="l" r="r" t="t"/>
              <a:pathLst>
                <a:path extrusionOk="0" h="10990" w="28230">
                  <a:moveTo>
                    <a:pt x="22253" y="0"/>
                  </a:moveTo>
                  <a:lnTo>
                    <a:pt x="0" y="1762"/>
                  </a:lnTo>
                  <a:lnTo>
                    <a:pt x="3893" y="10990"/>
                  </a:lnTo>
                  <a:lnTo>
                    <a:pt x="28230" y="8632"/>
                  </a:lnTo>
                  <a:lnTo>
                    <a:pt x="22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9"/>
            <p:cNvSpPr/>
            <p:nvPr/>
          </p:nvSpPr>
          <p:spPr>
            <a:xfrm>
              <a:off x="4027275" y="3230825"/>
              <a:ext cx="613200" cy="156575"/>
            </a:xfrm>
            <a:custGeom>
              <a:rect b="b" l="l" r="r" t="t"/>
              <a:pathLst>
                <a:path extrusionOk="0" h="6263" w="24528">
                  <a:moveTo>
                    <a:pt x="12478" y="0"/>
                  </a:moveTo>
                  <a:cubicBezTo>
                    <a:pt x="10883" y="0"/>
                    <a:pt x="9525" y="1191"/>
                    <a:pt x="8966" y="2858"/>
                  </a:cubicBezTo>
                  <a:cubicBezTo>
                    <a:pt x="8299" y="2203"/>
                    <a:pt x="7382" y="1798"/>
                    <a:pt x="6370" y="1798"/>
                  </a:cubicBezTo>
                  <a:cubicBezTo>
                    <a:pt x="4525" y="1798"/>
                    <a:pt x="3001" y="3132"/>
                    <a:pt x="2703" y="4882"/>
                  </a:cubicBezTo>
                  <a:cubicBezTo>
                    <a:pt x="2441" y="4763"/>
                    <a:pt x="2167" y="4679"/>
                    <a:pt x="1870" y="4679"/>
                  </a:cubicBezTo>
                  <a:cubicBezTo>
                    <a:pt x="929" y="4679"/>
                    <a:pt x="155" y="5358"/>
                    <a:pt x="0" y="6263"/>
                  </a:cubicBezTo>
                  <a:lnTo>
                    <a:pt x="24527" y="6263"/>
                  </a:lnTo>
                  <a:cubicBezTo>
                    <a:pt x="24527" y="6251"/>
                    <a:pt x="24527" y="6251"/>
                    <a:pt x="24527" y="6251"/>
                  </a:cubicBezTo>
                  <a:cubicBezTo>
                    <a:pt x="24527" y="4787"/>
                    <a:pt x="23336" y="3596"/>
                    <a:pt x="21872" y="3596"/>
                  </a:cubicBezTo>
                  <a:cubicBezTo>
                    <a:pt x="21503" y="3596"/>
                    <a:pt x="21146" y="3679"/>
                    <a:pt x="20824" y="3810"/>
                  </a:cubicBezTo>
                  <a:cubicBezTo>
                    <a:pt x="20408" y="2286"/>
                    <a:pt x="19015" y="1167"/>
                    <a:pt x="17348" y="1167"/>
                  </a:cubicBezTo>
                  <a:cubicBezTo>
                    <a:pt x="16645" y="1167"/>
                    <a:pt x="16002" y="1370"/>
                    <a:pt x="15443" y="1715"/>
                  </a:cubicBezTo>
                  <a:cubicBezTo>
                    <a:pt x="14752" y="667"/>
                    <a:pt x="13681" y="0"/>
                    <a:pt x="1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9"/>
            <p:cNvSpPr/>
            <p:nvPr/>
          </p:nvSpPr>
          <p:spPr>
            <a:xfrm>
              <a:off x="4027275" y="3332625"/>
              <a:ext cx="386075" cy="98550"/>
            </a:xfrm>
            <a:custGeom>
              <a:rect b="b" l="l" r="r" t="t"/>
              <a:pathLst>
                <a:path extrusionOk="0" h="3942" w="15443">
                  <a:moveTo>
                    <a:pt x="7858" y="0"/>
                  </a:moveTo>
                  <a:cubicBezTo>
                    <a:pt x="6858" y="0"/>
                    <a:pt x="5989" y="750"/>
                    <a:pt x="5644" y="1798"/>
                  </a:cubicBezTo>
                  <a:cubicBezTo>
                    <a:pt x="5227" y="1393"/>
                    <a:pt x="4644" y="1131"/>
                    <a:pt x="4013" y="1131"/>
                  </a:cubicBezTo>
                  <a:cubicBezTo>
                    <a:pt x="2846" y="1131"/>
                    <a:pt x="1893" y="1977"/>
                    <a:pt x="1703" y="3072"/>
                  </a:cubicBezTo>
                  <a:cubicBezTo>
                    <a:pt x="1536" y="3001"/>
                    <a:pt x="1369" y="2953"/>
                    <a:pt x="1179" y="2953"/>
                  </a:cubicBezTo>
                  <a:cubicBezTo>
                    <a:pt x="584" y="2953"/>
                    <a:pt x="95" y="3382"/>
                    <a:pt x="0" y="3941"/>
                  </a:cubicBezTo>
                  <a:lnTo>
                    <a:pt x="15443" y="3941"/>
                  </a:lnTo>
                  <a:cubicBezTo>
                    <a:pt x="15443" y="3013"/>
                    <a:pt x="14693" y="2262"/>
                    <a:pt x="13776" y="2262"/>
                  </a:cubicBezTo>
                  <a:cubicBezTo>
                    <a:pt x="13538" y="2262"/>
                    <a:pt x="13311" y="2310"/>
                    <a:pt x="13121" y="2405"/>
                  </a:cubicBezTo>
                  <a:cubicBezTo>
                    <a:pt x="12847" y="1441"/>
                    <a:pt x="11966" y="738"/>
                    <a:pt x="10930" y="738"/>
                  </a:cubicBezTo>
                  <a:cubicBezTo>
                    <a:pt x="10490" y="738"/>
                    <a:pt x="10073" y="869"/>
                    <a:pt x="9728" y="1084"/>
                  </a:cubicBezTo>
                  <a:cubicBezTo>
                    <a:pt x="9287" y="429"/>
                    <a:pt x="8620" y="0"/>
                    <a:pt x="7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9"/>
            <p:cNvSpPr/>
            <p:nvPr/>
          </p:nvSpPr>
          <p:spPr>
            <a:xfrm>
              <a:off x="6480550" y="1938400"/>
              <a:ext cx="32175" cy="1017700"/>
            </a:xfrm>
            <a:custGeom>
              <a:rect b="b" l="l" r="r" t="t"/>
              <a:pathLst>
                <a:path extrusionOk="0" h="40708" w="1287">
                  <a:moveTo>
                    <a:pt x="1" y="1"/>
                  </a:moveTo>
                  <a:lnTo>
                    <a:pt x="1" y="40708"/>
                  </a:lnTo>
                  <a:lnTo>
                    <a:pt x="1286" y="40708"/>
                  </a:lnTo>
                  <a:lnTo>
                    <a:pt x="1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9"/>
            <p:cNvSpPr/>
            <p:nvPr/>
          </p:nvSpPr>
          <p:spPr>
            <a:xfrm>
              <a:off x="6502575" y="1938400"/>
              <a:ext cx="10150" cy="1017700"/>
            </a:xfrm>
            <a:custGeom>
              <a:rect b="b" l="l" r="r" t="t"/>
              <a:pathLst>
                <a:path extrusionOk="0" h="40708" w="406">
                  <a:moveTo>
                    <a:pt x="1" y="1"/>
                  </a:moveTo>
                  <a:lnTo>
                    <a:pt x="1" y="40708"/>
                  </a:lnTo>
                  <a:lnTo>
                    <a:pt x="405" y="4070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9"/>
            <p:cNvSpPr/>
            <p:nvPr/>
          </p:nvSpPr>
          <p:spPr>
            <a:xfrm>
              <a:off x="6449000" y="1438350"/>
              <a:ext cx="89925" cy="472700"/>
            </a:xfrm>
            <a:custGeom>
              <a:rect b="b" l="l" r="r" t="t"/>
              <a:pathLst>
                <a:path extrusionOk="0" h="18908" w="3597">
                  <a:moveTo>
                    <a:pt x="751" y="0"/>
                  </a:moveTo>
                  <a:lnTo>
                    <a:pt x="0" y="16788"/>
                  </a:lnTo>
                  <a:lnTo>
                    <a:pt x="1751" y="18907"/>
                  </a:lnTo>
                  <a:lnTo>
                    <a:pt x="3596" y="16407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9"/>
            <p:cNvSpPr/>
            <p:nvPr/>
          </p:nvSpPr>
          <p:spPr>
            <a:xfrm>
              <a:off x="6490975" y="1902675"/>
              <a:ext cx="469425" cy="139925"/>
            </a:xfrm>
            <a:custGeom>
              <a:rect b="b" l="l" r="r" t="t"/>
              <a:pathLst>
                <a:path extrusionOk="0" h="5597" w="18777">
                  <a:moveTo>
                    <a:pt x="2405" y="1"/>
                  </a:moveTo>
                  <a:lnTo>
                    <a:pt x="0" y="1346"/>
                  </a:lnTo>
                  <a:lnTo>
                    <a:pt x="2131" y="3620"/>
                  </a:lnTo>
                  <a:lnTo>
                    <a:pt x="18443" y="5597"/>
                  </a:lnTo>
                  <a:lnTo>
                    <a:pt x="18776" y="3799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9"/>
            <p:cNvSpPr/>
            <p:nvPr/>
          </p:nvSpPr>
          <p:spPr>
            <a:xfrm>
              <a:off x="6442750" y="1438350"/>
              <a:ext cx="89925" cy="472700"/>
            </a:xfrm>
            <a:custGeom>
              <a:rect b="b" l="l" r="r" t="t"/>
              <a:pathLst>
                <a:path extrusionOk="0" h="18908" w="3597">
                  <a:moveTo>
                    <a:pt x="762" y="0"/>
                  </a:moveTo>
                  <a:lnTo>
                    <a:pt x="0" y="16788"/>
                  </a:lnTo>
                  <a:lnTo>
                    <a:pt x="1763" y="18907"/>
                  </a:lnTo>
                  <a:lnTo>
                    <a:pt x="3596" y="16407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9"/>
            <p:cNvSpPr/>
            <p:nvPr/>
          </p:nvSpPr>
          <p:spPr>
            <a:xfrm>
              <a:off x="6490975" y="1894050"/>
              <a:ext cx="469425" cy="139625"/>
            </a:xfrm>
            <a:custGeom>
              <a:rect b="b" l="l" r="r" t="t"/>
              <a:pathLst>
                <a:path extrusionOk="0" h="5585" w="18777">
                  <a:moveTo>
                    <a:pt x="2405" y="0"/>
                  </a:moveTo>
                  <a:lnTo>
                    <a:pt x="0" y="1346"/>
                  </a:lnTo>
                  <a:lnTo>
                    <a:pt x="2131" y="3608"/>
                  </a:lnTo>
                  <a:lnTo>
                    <a:pt x="18443" y="5584"/>
                  </a:lnTo>
                  <a:lnTo>
                    <a:pt x="18776" y="3799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9"/>
            <p:cNvSpPr/>
            <p:nvPr/>
          </p:nvSpPr>
          <p:spPr>
            <a:xfrm>
              <a:off x="6070375" y="1919650"/>
              <a:ext cx="421800" cy="263750"/>
            </a:xfrm>
            <a:custGeom>
              <a:rect b="b" l="l" r="r" t="t"/>
              <a:pathLst>
                <a:path extrusionOk="0" h="10550" w="16872">
                  <a:moveTo>
                    <a:pt x="13788" y="0"/>
                  </a:moveTo>
                  <a:lnTo>
                    <a:pt x="1" y="8966"/>
                  </a:lnTo>
                  <a:lnTo>
                    <a:pt x="906" y="10549"/>
                  </a:lnTo>
                  <a:lnTo>
                    <a:pt x="15896" y="2953"/>
                  </a:lnTo>
                  <a:lnTo>
                    <a:pt x="16872" y="381"/>
                  </a:lnTo>
                  <a:lnTo>
                    <a:pt x="137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9"/>
            <p:cNvSpPr/>
            <p:nvPr/>
          </p:nvSpPr>
          <p:spPr>
            <a:xfrm>
              <a:off x="6066225" y="1911025"/>
              <a:ext cx="421500" cy="263750"/>
            </a:xfrm>
            <a:custGeom>
              <a:rect b="b" l="l" r="r" t="t"/>
              <a:pathLst>
                <a:path extrusionOk="0" h="10550" w="16860">
                  <a:moveTo>
                    <a:pt x="13776" y="0"/>
                  </a:moveTo>
                  <a:lnTo>
                    <a:pt x="0" y="8966"/>
                  </a:lnTo>
                  <a:lnTo>
                    <a:pt x="893" y="10549"/>
                  </a:lnTo>
                  <a:lnTo>
                    <a:pt x="15883" y="2941"/>
                  </a:lnTo>
                  <a:lnTo>
                    <a:pt x="16859" y="369"/>
                  </a:lnTo>
                  <a:lnTo>
                    <a:pt x="137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9"/>
            <p:cNvSpPr/>
            <p:nvPr/>
          </p:nvSpPr>
          <p:spPr>
            <a:xfrm>
              <a:off x="6445725" y="1872925"/>
              <a:ext cx="90800" cy="90800"/>
            </a:xfrm>
            <a:custGeom>
              <a:rect b="b" l="l" r="r" t="t"/>
              <a:pathLst>
                <a:path extrusionOk="0" h="3632" w="3632">
                  <a:moveTo>
                    <a:pt x="1810" y="0"/>
                  </a:moveTo>
                  <a:cubicBezTo>
                    <a:pt x="810" y="0"/>
                    <a:pt x="1" y="810"/>
                    <a:pt x="1" y="1822"/>
                  </a:cubicBezTo>
                  <a:cubicBezTo>
                    <a:pt x="1" y="2822"/>
                    <a:pt x="810" y="3632"/>
                    <a:pt x="1810" y="3632"/>
                  </a:cubicBezTo>
                  <a:cubicBezTo>
                    <a:pt x="2822" y="3632"/>
                    <a:pt x="3632" y="2822"/>
                    <a:pt x="3632" y="1822"/>
                  </a:cubicBezTo>
                  <a:cubicBezTo>
                    <a:pt x="3632" y="810"/>
                    <a:pt x="2822" y="0"/>
                    <a:pt x="1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9"/>
            <p:cNvSpPr/>
            <p:nvPr/>
          </p:nvSpPr>
          <p:spPr>
            <a:xfrm>
              <a:off x="4370175" y="2501850"/>
              <a:ext cx="16975" cy="535525"/>
            </a:xfrm>
            <a:custGeom>
              <a:rect b="b" l="l" r="r" t="t"/>
              <a:pathLst>
                <a:path extrusionOk="0" h="21421" w="679">
                  <a:moveTo>
                    <a:pt x="0" y="1"/>
                  </a:moveTo>
                  <a:lnTo>
                    <a:pt x="0" y="21420"/>
                  </a:lnTo>
                  <a:lnTo>
                    <a:pt x="679" y="21420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9"/>
            <p:cNvSpPr/>
            <p:nvPr/>
          </p:nvSpPr>
          <p:spPr>
            <a:xfrm>
              <a:off x="4381775" y="2501850"/>
              <a:ext cx="5375" cy="535525"/>
            </a:xfrm>
            <a:custGeom>
              <a:rect b="b" l="l" r="r" t="t"/>
              <a:pathLst>
                <a:path extrusionOk="0" h="21421" w="215">
                  <a:moveTo>
                    <a:pt x="1" y="1"/>
                  </a:moveTo>
                  <a:lnTo>
                    <a:pt x="1" y="21420"/>
                  </a:lnTo>
                  <a:lnTo>
                    <a:pt x="215" y="21420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9"/>
            <p:cNvSpPr/>
            <p:nvPr/>
          </p:nvSpPr>
          <p:spPr>
            <a:xfrm>
              <a:off x="4364800" y="2250950"/>
              <a:ext cx="105400" cy="238725"/>
            </a:xfrm>
            <a:custGeom>
              <a:rect b="b" l="l" r="r" t="t"/>
              <a:pathLst>
                <a:path extrusionOk="0" h="9549" w="4216">
                  <a:moveTo>
                    <a:pt x="3311" y="0"/>
                  </a:moveTo>
                  <a:lnTo>
                    <a:pt x="1" y="8192"/>
                  </a:lnTo>
                  <a:lnTo>
                    <a:pt x="501" y="9549"/>
                  </a:lnTo>
                  <a:lnTo>
                    <a:pt x="1846" y="8632"/>
                  </a:lnTo>
                  <a:lnTo>
                    <a:pt x="4216" y="310"/>
                  </a:lnTo>
                  <a:lnTo>
                    <a:pt x="3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9"/>
            <p:cNvSpPr/>
            <p:nvPr/>
          </p:nvSpPr>
          <p:spPr>
            <a:xfrm>
              <a:off x="4371950" y="2495900"/>
              <a:ext cx="222075" cy="139325"/>
            </a:xfrm>
            <a:custGeom>
              <a:rect b="b" l="l" r="r" t="t"/>
              <a:pathLst>
                <a:path extrusionOk="0" h="5573" w="8883">
                  <a:moveTo>
                    <a:pt x="1429" y="1"/>
                  </a:moveTo>
                  <a:lnTo>
                    <a:pt x="1" y="239"/>
                  </a:lnTo>
                  <a:lnTo>
                    <a:pt x="656" y="1739"/>
                  </a:lnTo>
                  <a:lnTo>
                    <a:pt x="8406" y="5573"/>
                  </a:lnTo>
                  <a:lnTo>
                    <a:pt x="8883" y="4751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9"/>
            <p:cNvSpPr/>
            <p:nvPr/>
          </p:nvSpPr>
          <p:spPr>
            <a:xfrm>
              <a:off x="4361525" y="2249750"/>
              <a:ext cx="105700" cy="239050"/>
            </a:xfrm>
            <a:custGeom>
              <a:rect b="b" l="l" r="r" t="t"/>
              <a:pathLst>
                <a:path extrusionOk="0" h="9562" w="4228">
                  <a:moveTo>
                    <a:pt x="3323" y="0"/>
                  </a:moveTo>
                  <a:lnTo>
                    <a:pt x="1" y="8204"/>
                  </a:lnTo>
                  <a:lnTo>
                    <a:pt x="513" y="9561"/>
                  </a:lnTo>
                  <a:lnTo>
                    <a:pt x="1858" y="8632"/>
                  </a:lnTo>
                  <a:lnTo>
                    <a:pt x="4228" y="322"/>
                  </a:lnTo>
                  <a:lnTo>
                    <a:pt x="3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9"/>
            <p:cNvSpPr/>
            <p:nvPr/>
          </p:nvSpPr>
          <p:spPr>
            <a:xfrm>
              <a:off x="4373450" y="2491450"/>
              <a:ext cx="222075" cy="139625"/>
            </a:xfrm>
            <a:custGeom>
              <a:rect b="b" l="l" r="r" t="t"/>
              <a:pathLst>
                <a:path extrusionOk="0" h="5585" w="8883">
                  <a:moveTo>
                    <a:pt x="1429" y="0"/>
                  </a:moveTo>
                  <a:lnTo>
                    <a:pt x="0" y="250"/>
                  </a:lnTo>
                  <a:lnTo>
                    <a:pt x="655" y="1739"/>
                  </a:lnTo>
                  <a:lnTo>
                    <a:pt x="8406" y="5584"/>
                  </a:lnTo>
                  <a:lnTo>
                    <a:pt x="8882" y="47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9"/>
            <p:cNvSpPr/>
            <p:nvPr/>
          </p:nvSpPr>
          <p:spPr>
            <a:xfrm>
              <a:off x="4126975" y="2480425"/>
              <a:ext cx="246800" cy="74450"/>
            </a:xfrm>
            <a:custGeom>
              <a:rect b="b" l="l" r="r" t="t"/>
              <a:pathLst>
                <a:path extrusionOk="0" h="2978" w="9872">
                  <a:moveTo>
                    <a:pt x="8407" y="1"/>
                  </a:moveTo>
                  <a:lnTo>
                    <a:pt x="1" y="2037"/>
                  </a:lnTo>
                  <a:lnTo>
                    <a:pt x="168" y="2977"/>
                  </a:lnTo>
                  <a:lnTo>
                    <a:pt x="8942" y="1834"/>
                  </a:lnTo>
                  <a:lnTo>
                    <a:pt x="9871" y="727"/>
                  </a:lnTo>
                  <a:lnTo>
                    <a:pt x="84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9"/>
            <p:cNvSpPr/>
            <p:nvPr/>
          </p:nvSpPr>
          <p:spPr>
            <a:xfrm>
              <a:off x="4126400" y="2475375"/>
              <a:ext cx="246775" cy="74425"/>
            </a:xfrm>
            <a:custGeom>
              <a:rect b="b" l="l" r="r" t="t"/>
              <a:pathLst>
                <a:path extrusionOk="0" h="2977" w="9871">
                  <a:moveTo>
                    <a:pt x="8406" y="0"/>
                  </a:moveTo>
                  <a:lnTo>
                    <a:pt x="0" y="2036"/>
                  </a:lnTo>
                  <a:lnTo>
                    <a:pt x="167" y="2977"/>
                  </a:lnTo>
                  <a:lnTo>
                    <a:pt x="8930" y="1822"/>
                  </a:lnTo>
                  <a:lnTo>
                    <a:pt x="9870" y="727"/>
                  </a:lnTo>
                  <a:lnTo>
                    <a:pt x="84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9"/>
            <p:cNvSpPr/>
            <p:nvPr/>
          </p:nvSpPr>
          <p:spPr>
            <a:xfrm>
              <a:off x="4351125" y="2469125"/>
              <a:ext cx="47950" cy="47950"/>
            </a:xfrm>
            <a:custGeom>
              <a:rect b="b" l="l" r="r" t="t"/>
              <a:pathLst>
                <a:path extrusionOk="0" h="1918" w="1918">
                  <a:moveTo>
                    <a:pt x="965" y="0"/>
                  </a:moveTo>
                  <a:cubicBezTo>
                    <a:pt x="429" y="0"/>
                    <a:pt x="0" y="429"/>
                    <a:pt x="0" y="953"/>
                  </a:cubicBezTo>
                  <a:cubicBezTo>
                    <a:pt x="0" y="1489"/>
                    <a:pt x="429" y="1917"/>
                    <a:pt x="965" y="1917"/>
                  </a:cubicBezTo>
                  <a:cubicBezTo>
                    <a:pt x="1489" y="1917"/>
                    <a:pt x="1917" y="1489"/>
                    <a:pt x="1917" y="953"/>
                  </a:cubicBezTo>
                  <a:cubicBezTo>
                    <a:pt x="1917" y="429"/>
                    <a:pt x="1489" y="0"/>
                    <a:pt x="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9"/>
            <p:cNvSpPr/>
            <p:nvPr/>
          </p:nvSpPr>
          <p:spPr>
            <a:xfrm>
              <a:off x="5916800" y="2292325"/>
              <a:ext cx="11625" cy="365225"/>
            </a:xfrm>
            <a:custGeom>
              <a:rect b="b" l="l" r="r" t="t"/>
              <a:pathLst>
                <a:path extrusionOk="0" h="14609" w="465">
                  <a:moveTo>
                    <a:pt x="0" y="0"/>
                  </a:moveTo>
                  <a:lnTo>
                    <a:pt x="0" y="14609"/>
                  </a:lnTo>
                  <a:lnTo>
                    <a:pt x="464" y="14609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9"/>
            <p:cNvSpPr/>
            <p:nvPr/>
          </p:nvSpPr>
          <p:spPr>
            <a:xfrm>
              <a:off x="5924525" y="2292325"/>
              <a:ext cx="3900" cy="365225"/>
            </a:xfrm>
            <a:custGeom>
              <a:rect b="b" l="l" r="r" t="t"/>
              <a:pathLst>
                <a:path extrusionOk="0" h="14609" w="156">
                  <a:moveTo>
                    <a:pt x="1" y="0"/>
                  </a:moveTo>
                  <a:lnTo>
                    <a:pt x="1" y="14609"/>
                  </a:lnTo>
                  <a:lnTo>
                    <a:pt x="155" y="14609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9"/>
            <p:cNvSpPr/>
            <p:nvPr/>
          </p:nvSpPr>
          <p:spPr>
            <a:xfrm>
              <a:off x="5912925" y="2120875"/>
              <a:ext cx="72050" cy="163125"/>
            </a:xfrm>
            <a:custGeom>
              <a:rect b="b" l="l" r="r" t="t"/>
              <a:pathLst>
                <a:path extrusionOk="0" h="6525" w="2882">
                  <a:moveTo>
                    <a:pt x="2263" y="0"/>
                  </a:moveTo>
                  <a:lnTo>
                    <a:pt x="0" y="5596"/>
                  </a:lnTo>
                  <a:lnTo>
                    <a:pt x="346" y="6525"/>
                  </a:lnTo>
                  <a:lnTo>
                    <a:pt x="1274" y="5894"/>
                  </a:lnTo>
                  <a:lnTo>
                    <a:pt x="2882" y="21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9"/>
            <p:cNvSpPr/>
            <p:nvPr/>
          </p:nvSpPr>
          <p:spPr>
            <a:xfrm>
              <a:off x="5917975" y="2288150"/>
              <a:ext cx="151525" cy="95275"/>
            </a:xfrm>
            <a:custGeom>
              <a:rect b="b" l="l" r="r" t="t"/>
              <a:pathLst>
                <a:path extrusionOk="0" h="3811" w="6061">
                  <a:moveTo>
                    <a:pt x="977" y="0"/>
                  </a:moveTo>
                  <a:lnTo>
                    <a:pt x="1" y="167"/>
                  </a:lnTo>
                  <a:lnTo>
                    <a:pt x="453" y="1191"/>
                  </a:lnTo>
                  <a:lnTo>
                    <a:pt x="5740" y="3810"/>
                  </a:lnTo>
                  <a:lnTo>
                    <a:pt x="6061" y="3239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9"/>
            <p:cNvSpPr/>
            <p:nvPr/>
          </p:nvSpPr>
          <p:spPr>
            <a:xfrm>
              <a:off x="5910825" y="2120275"/>
              <a:ext cx="72075" cy="162825"/>
            </a:xfrm>
            <a:custGeom>
              <a:rect b="b" l="l" r="r" t="t"/>
              <a:pathLst>
                <a:path extrusionOk="0" h="6513" w="2883">
                  <a:moveTo>
                    <a:pt x="2263" y="0"/>
                  </a:moveTo>
                  <a:lnTo>
                    <a:pt x="1" y="5596"/>
                  </a:lnTo>
                  <a:lnTo>
                    <a:pt x="346" y="6513"/>
                  </a:lnTo>
                  <a:lnTo>
                    <a:pt x="1275" y="5894"/>
                  </a:lnTo>
                  <a:lnTo>
                    <a:pt x="2882" y="21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9"/>
            <p:cNvSpPr/>
            <p:nvPr/>
          </p:nvSpPr>
          <p:spPr>
            <a:xfrm>
              <a:off x="5918875" y="2285175"/>
              <a:ext cx="151525" cy="95275"/>
            </a:xfrm>
            <a:custGeom>
              <a:rect b="b" l="l" r="r" t="t"/>
              <a:pathLst>
                <a:path extrusionOk="0" h="3811" w="6061">
                  <a:moveTo>
                    <a:pt x="977" y="0"/>
                  </a:moveTo>
                  <a:lnTo>
                    <a:pt x="0" y="167"/>
                  </a:lnTo>
                  <a:lnTo>
                    <a:pt x="453" y="1191"/>
                  </a:lnTo>
                  <a:lnTo>
                    <a:pt x="5739" y="3810"/>
                  </a:lnTo>
                  <a:lnTo>
                    <a:pt x="6061" y="3239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9"/>
            <p:cNvSpPr/>
            <p:nvPr/>
          </p:nvSpPr>
          <p:spPr>
            <a:xfrm>
              <a:off x="5750700" y="2277725"/>
              <a:ext cx="168500" cy="50625"/>
            </a:xfrm>
            <a:custGeom>
              <a:rect b="b" l="l" r="r" t="t"/>
              <a:pathLst>
                <a:path extrusionOk="0" h="2025" w="6740">
                  <a:moveTo>
                    <a:pt x="5739" y="1"/>
                  </a:moveTo>
                  <a:lnTo>
                    <a:pt x="0" y="1382"/>
                  </a:lnTo>
                  <a:lnTo>
                    <a:pt x="119" y="2025"/>
                  </a:lnTo>
                  <a:lnTo>
                    <a:pt x="6096" y="1239"/>
                  </a:lnTo>
                  <a:lnTo>
                    <a:pt x="6739" y="48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9"/>
            <p:cNvSpPr/>
            <p:nvPr/>
          </p:nvSpPr>
          <p:spPr>
            <a:xfrm>
              <a:off x="5750400" y="2274150"/>
              <a:ext cx="168200" cy="50625"/>
            </a:xfrm>
            <a:custGeom>
              <a:rect b="b" l="l" r="r" t="t"/>
              <a:pathLst>
                <a:path extrusionOk="0" h="2025" w="6728">
                  <a:moveTo>
                    <a:pt x="5739" y="1"/>
                  </a:moveTo>
                  <a:lnTo>
                    <a:pt x="1" y="1382"/>
                  </a:lnTo>
                  <a:lnTo>
                    <a:pt x="108" y="2025"/>
                  </a:lnTo>
                  <a:lnTo>
                    <a:pt x="6097" y="1251"/>
                  </a:lnTo>
                  <a:lnTo>
                    <a:pt x="6728" y="48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9"/>
            <p:cNvSpPr/>
            <p:nvPr/>
          </p:nvSpPr>
          <p:spPr>
            <a:xfrm>
              <a:off x="5903700" y="2270000"/>
              <a:ext cx="32750" cy="32450"/>
            </a:xfrm>
            <a:custGeom>
              <a:rect b="b" l="l" r="r" t="t"/>
              <a:pathLst>
                <a:path extrusionOk="0" h="1298" w="1310">
                  <a:moveTo>
                    <a:pt x="655" y="0"/>
                  </a:moveTo>
                  <a:cubicBezTo>
                    <a:pt x="298" y="0"/>
                    <a:pt x="0" y="286"/>
                    <a:pt x="0" y="643"/>
                  </a:cubicBezTo>
                  <a:cubicBezTo>
                    <a:pt x="0" y="1012"/>
                    <a:pt x="298" y="1298"/>
                    <a:pt x="655" y="1298"/>
                  </a:cubicBezTo>
                  <a:cubicBezTo>
                    <a:pt x="1012" y="1298"/>
                    <a:pt x="1310" y="1012"/>
                    <a:pt x="1310" y="643"/>
                  </a:cubicBezTo>
                  <a:cubicBezTo>
                    <a:pt x="1310" y="286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9"/>
            <p:cNvSpPr/>
            <p:nvPr/>
          </p:nvSpPr>
          <p:spPr>
            <a:xfrm>
              <a:off x="5400050" y="2039600"/>
              <a:ext cx="23250" cy="728700"/>
            </a:xfrm>
            <a:custGeom>
              <a:rect b="b" l="l" r="r" t="t"/>
              <a:pathLst>
                <a:path extrusionOk="0" h="29148" w="930">
                  <a:moveTo>
                    <a:pt x="1" y="1"/>
                  </a:moveTo>
                  <a:lnTo>
                    <a:pt x="1" y="29147"/>
                  </a:lnTo>
                  <a:lnTo>
                    <a:pt x="930" y="29147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9"/>
            <p:cNvSpPr/>
            <p:nvPr/>
          </p:nvSpPr>
          <p:spPr>
            <a:xfrm>
              <a:off x="5417847" y="2039600"/>
              <a:ext cx="7475" cy="728700"/>
            </a:xfrm>
            <a:custGeom>
              <a:rect b="b" l="l" r="r" t="t"/>
              <a:pathLst>
                <a:path extrusionOk="0" h="29148" w="299">
                  <a:moveTo>
                    <a:pt x="1" y="1"/>
                  </a:moveTo>
                  <a:lnTo>
                    <a:pt x="1" y="29147"/>
                  </a:lnTo>
                  <a:lnTo>
                    <a:pt x="299" y="29147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9"/>
            <p:cNvSpPr/>
            <p:nvPr/>
          </p:nvSpPr>
          <p:spPr>
            <a:xfrm>
              <a:off x="5198250" y="1783325"/>
              <a:ext cx="213150" cy="283100"/>
            </a:xfrm>
            <a:custGeom>
              <a:rect b="b" l="l" r="r" t="t"/>
              <a:pathLst>
                <a:path extrusionOk="0" h="11324" w="8526">
                  <a:moveTo>
                    <a:pt x="1060" y="0"/>
                  </a:moveTo>
                  <a:lnTo>
                    <a:pt x="0" y="762"/>
                  </a:lnTo>
                  <a:lnTo>
                    <a:pt x="6596" y="10835"/>
                  </a:lnTo>
                  <a:lnTo>
                    <a:pt x="8501" y="11323"/>
                  </a:lnTo>
                  <a:lnTo>
                    <a:pt x="8525" y="9097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9"/>
            <p:cNvSpPr/>
            <p:nvPr/>
          </p:nvSpPr>
          <p:spPr>
            <a:xfrm>
              <a:off x="5420300" y="1920850"/>
              <a:ext cx="312275" cy="171750"/>
            </a:xfrm>
            <a:custGeom>
              <a:rect b="b" l="l" r="r" t="t"/>
              <a:pathLst>
                <a:path extrusionOk="0" h="6870" w="12491">
                  <a:moveTo>
                    <a:pt x="11931" y="0"/>
                  </a:moveTo>
                  <a:lnTo>
                    <a:pt x="834" y="4655"/>
                  </a:lnTo>
                  <a:lnTo>
                    <a:pt x="0" y="6441"/>
                  </a:lnTo>
                  <a:lnTo>
                    <a:pt x="2191" y="6870"/>
                  </a:lnTo>
                  <a:lnTo>
                    <a:pt x="12490" y="117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9"/>
            <p:cNvSpPr/>
            <p:nvPr/>
          </p:nvSpPr>
          <p:spPr>
            <a:xfrm>
              <a:off x="5194675" y="1786000"/>
              <a:ext cx="213150" cy="283100"/>
            </a:xfrm>
            <a:custGeom>
              <a:rect b="b" l="l" r="r" t="t"/>
              <a:pathLst>
                <a:path extrusionOk="0" h="11324" w="8526">
                  <a:moveTo>
                    <a:pt x="1060" y="1"/>
                  </a:moveTo>
                  <a:lnTo>
                    <a:pt x="1" y="763"/>
                  </a:lnTo>
                  <a:lnTo>
                    <a:pt x="6597" y="10835"/>
                  </a:lnTo>
                  <a:lnTo>
                    <a:pt x="8502" y="11323"/>
                  </a:lnTo>
                  <a:lnTo>
                    <a:pt x="8525" y="9097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9"/>
            <p:cNvSpPr/>
            <p:nvPr/>
          </p:nvSpPr>
          <p:spPr>
            <a:xfrm>
              <a:off x="5416725" y="1915775"/>
              <a:ext cx="312275" cy="171775"/>
            </a:xfrm>
            <a:custGeom>
              <a:rect b="b" l="l" r="r" t="t"/>
              <a:pathLst>
                <a:path extrusionOk="0" h="6871" w="12491">
                  <a:moveTo>
                    <a:pt x="11931" y="1"/>
                  </a:moveTo>
                  <a:lnTo>
                    <a:pt x="834" y="4656"/>
                  </a:lnTo>
                  <a:lnTo>
                    <a:pt x="1" y="6442"/>
                  </a:lnTo>
                  <a:lnTo>
                    <a:pt x="2179" y="6871"/>
                  </a:lnTo>
                  <a:lnTo>
                    <a:pt x="12490" y="1179"/>
                  </a:lnTo>
                  <a:lnTo>
                    <a:pt x="119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9"/>
            <p:cNvSpPr/>
            <p:nvPr/>
          </p:nvSpPr>
          <p:spPr>
            <a:xfrm>
              <a:off x="5263125" y="2077400"/>
              <a:ext cx="167625" cy="314950"/>
            </a:xfrm>
            <a:custGeom>
              <a:rect b="b" l="l" r="r" t="t"/>
              <a:pathLst>
                <a:path extrusionOk="0" h="12598" w="6705">
                  <a:moveTo>
                    <a:pt x="6192" y="1"/>
                  </a:moveTo>
                  <a:lnTo>
                    <a:pt x="4252" y="1072"/>
                  </a:lnTo>
                  <a:lnTo>
                    <a:pt x="1" y="12050"/>
                  </a:lnTo>
                  <a:lnTo>
                    <a:pt x="1180" y="12598"/>
                  </a:lnTo>
                  <a:lnTo>
                    <a:pt x="6704" y="1894"/>
                  </a:lnTo>
                  <a:lnTo>
                    <a:pt x="61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9"/>
            <p:cNvSpPr/>
            <p:nvPr/>
          </p:nvSpPr>
          <p:spPr>
            <a:xfrm>
              <a:off x="5256875" y="2074125"/>
              <a:ext cx="167625" cy="314950"/>
            </a:xfrm>
            <a:custGeom>
              <a:rect b="b" l="l" r="r" t="t"/>
              <a:pathLst>
                <a:path extrusionOk="0" h="12598" w="6705">
                  <a:moveTo>
                    <a:pt x="6192" y="1"/>
                  </a:moveTo>
                  <a:lnTo>
                    <a:pt x="4251" y="1072"/>
                  </a:lnTo>
                  <a:lnTo>
                    <a:pt x="1" y="12050"/>
                  </a:lnTo>
                  <a:lnTo>
                    <a:pt x="1180" y="12598"/>
                  </a:lnTo>
                  <a:lnTo>
                    <a:pt x="6704" y="1894"/>
                  </a:lnTo>
                  <a:lnTo>
                    <a:pt x="6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9"/>
            <p:cNvSpPr/>
            <p:nvPr/>
          </p:nvSpPr>
          <p:spPr>
            <a:xfrm>
              <a:off x="5380125" y="2039000"/>
              <a:ext cx="65200" cy="64925"/>
            </a:xfrm>
            <a:custGeom>
              <a:rect b="b" l="l" r="r" t="t"/>
              <a:pathLst>
                <a:path extrusionOk="0" h="2597" w="2608">
                  <a:moveTo>
                    <a:pt x="1310" y="1"/>
                  </a:moveTo>
                  <a:cubicBezTo>
                    <a:pt x="584" y="1"/>
                    <a:pt x="0" y="584"/>
                    <a:pt x="0" y="1299"/>
                  </a:cubicBezTo>
                  <a:cubicBezTo>
                    <a:pt x="0" y="2013"/>
                    <a:pt x="584" y="2596"/>
                    <a:pt x="1310" y="2596"/>
                  </a:cubicBezTo>
                  <a:cubicBezTo>
                    <a:pt x="2024" y="2596"/>
                    <a:pt x="2608" y="2013"/>
                    <a:pt x="2608" y="1299"/>
                  </a:cubicBezTo>
                  <a:cubicBezTo>
                    <a:pt x="2608" y="584"/>
                    <a:pt x="2024" y="1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9"/>
            <p:cNvSpPr/>
            <p:nvPr/>
          </p:nvSpPr>
          <p:spPr>
            <a:xfrm>
              <a:off x="7405375" y="30593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2854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9"/>
            <p:cNvSpPr/>
            <p:nvPr/>
          </p:nvSpPr>
          <p:spPr>
            <a:xfrm>
              <a:off x="4008525" y="3049550"/>
              <a:ext cx="3708800" cy="809200"/>
            </a:xfrm>
            <a:custGeom>
              <a:rect b="b" l="l" r="r" t="t"/>
              <a:pathLst>
                <a:path extrusionOk="0" h="32368" w="148352">
                  <a:moveTo>
                    <a:pt x="128403" y="1"/>
                  </a:moveTo>
                  <a:cubicBezTo>
                    <a:pt x="126146" y="1"/>
                    <a:pt x="123944" y="496"/>
                    <a:pt x="122027" y="1780"/>
                  </a:cubicBezTo>
                  <a:cubicBezTo>
                    <a:pt x="113657" y="7400"/>
                    <a:pt x="108359" y="12281"/>
                    <a:pt x="91535" y="12496"/>
                  </a:cubicBezTo>
                  <a:cubicBezTo>
                    <a:pt x="74712" y="12722"/>
                    <a:pt x="55388" y="17187"/>
                    <a:pt x="47780" y="22247"/>
                  </a:cubicBezTo>
                  <a:cubicBezTo>
                    <a:pt x="40803" y="26902"/>
                    <a:pt x="12764" y="26235"/>
                    <a:pt x="0" y="32367"/>
                  </a:cubicBezTo>
                  <a:lnTo>
                    <a:pt x="148352" y="32367"/>
                  </a:lnTo>
                  <a:lnTo>
                    <a:pt x="148352" y="9555"/>
                  </a:lnTo>
                  <a:lnTo>
                    <a:pt x="144221" y="5614"/>
                  </a:lnTo>
                  <a:cubicBezTo>
                    <a:pt x="144221" y="5614"/>
                    <a:pt x="136003" y="1"/>
                    <a:pt x="1284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9"/>
            <p:cNvSpPr/>
            <p:nvPr/>
          </p:nvSpPr>
          <p:spPr>
            <a:xfrm>
              <a:off x="1655813" y="3473125"/>
              <a:ext cx="1529975" cy="390550"/>
            </a:xfrm>
            <a:custGeom>
              <a:rect b="b" l="l" r="r" t="t"/>
              <a:pathLst>
                <a:path extrusionOk="0" h="15622" w="61199">
                  <a:moveTo>
                    <a:pt x="31147" y="1"/>
                  </a:moveTo>
                  <a:cubicBezTo>
                    <a:pt x="27159" y="1"/>
                    <a:pt x="23753" y="2965"/>
                    <a:pt x="22384" y="7145"/>
                  </a:cubicBezTo>
                  <a:cubicBezTo>
                    <a:pt x="20717" y="5501"/>
                    <a:pt x="18419" y="4489"/>
                    <a:pt x="15895" y="4489"/>
                  </a:cubicBezTo>
                  <a:cubicBezTo>
                    <a:pt x="11311" y="4489"/>
                    <a:pt x="7501" y="7811"/>
                    <a:pt x="6739" y="12181"/>
                  </a:cubicBezTo>
                  <a:cubicBezTo>
                    <a:pt x="6108" y="11871"/>
                    <a:pt x="5418" y="11693"/>
                    <a:pt x="4680" y="11693"/>
                  </a:cubicBezTo>
                  <a:cubicBezTo>
                    <a:pt x="2334" y="11693"/>
                    <a:pt x="393" y="13383"/>
                    <a:pt x="0" y="15622"/>
                  </a:cubicBezTo>
                  <a:lnTo>
                    <a:pt x="61199" y="15622"/>
                  </a:lnTo>
                  <a:cubicBezTo>
                    <a:pt x="61199" y="15610"/>
                    <a:pt x="61199" y="15610"/>
                    <a:pt x="61199" y="15598"/>
                  </a:cubicBezTo>
                  <a:cubicBezTo>
                    <a:pt x="61199" y="11943"/>
                    <a:pt x="58234" y="8978"/>
                    <a:pt x="54579" y="8978"/>
                  </a:cubicBezTo>
                  <a:cubicBezTo>
                    <a:pt x="53650" y="8978"/>
                    <a:pt x="52769" y="9169"/>
                    <a:pt x="51959" y="9514"/>
                  </a:cubicBezTo>
                  <a:cubicBezTo>
                    <a:pt x="50912" y="5716"/>
                    <a:pt x="47435" y="2918"/>
                    <a:pt x="43292" y="2918"/>
                  </a:cubicBezTo>
                  <a:cubicBezTo>
                    <a:pt x="41553" y="2918"/>
                    <a:pt x="39922" y="3430"/>
                    <a:pt x="38541" y="4287"/>
                  </a:cubicBezTo>
                  <a:cubicBezTo>
                    <a:pt x="36827" y="1680"/>
                    <a:pt x="34148" y="1"/>
                    <a:pt x="311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9"/>
            <p:cNvSpPr/>
            <p:nvPr/>
          </p:nvSpPr>
          <p:spPr>
            <a:xfrm>
              <a:off x="5460488" y="3289175"/>
              <a:ext cx="2250625" cy="574500"/>
            </a:xfrm>
            <a:custGeom>
              <a:rect b="b" l="l" r="r" t="t"/>
              <a:pathLst>
                <a:path extrusionOk="0" h="22980" w="90025">
                  <a:moveTo>
                    <a:pt x="45816" y="1"/>
                  </a:moveTo>
                  <a:cubicBezTo>
                    <a:pt x="39946" y="1"/>
                    <a:pt x="34946" y="4358"/>
                    <a:pt x="32934" y="10502"/>
                  </a:cubicBezTo>
                  <a:cubicBezTo>
                    <a:pt x="30469" y="8097"/>
                    <a:pt x="27100" y="6609"/>
                    <a:pt x="23373" y="6609"/>
                  </a:cubicBezTo>
                  <a:cubicBezTo>
                    <a:pt x="16634" y="6609"/>
                    <a:pt x="11038" y="11490"/>
                    <a:pt x="9907" y="17920"/>
                  </a:cubicBezTo>
                  <a:cubicBezTo>
                    <a:pt x="8990" y="17467"/>
                    <a:pt x="7966" y="17193"/>
                    <a:pt x="6871" y="17193"/>
                  </a:cubicBezTo>
                  <a:cubicBezTo>
                    <a:pt x="3430" y="17193"/>
                    <a:pt x="584" y="19694"/>
                    <a:pt x="1" y="22980"/>
                  </a:cubicBezTo>
                  <a:lnTo>
                    <a:pt x="90012" y="22980"/>
                  </a:lnTo>
                  <a:cubicBezTo>
                    <a:pt x="90012" y="22968"/>
                    <a:pt x="90024" y="22956"/>
                    <a:pt x="90024" y="22956"/>
                  </a:cubicBezTo>
                  <a:cubicBezTo>
                    <a:pt x="90024" y="17574"/>
                    <a:pt x="85655" y="13205"/>
                    <a:pt x="80273" y="13205"/>
                  </a:cubicBezTo>
                  <a:cubicBezTo>
                    <a:pt x="78916" y="13205"/>
                    <a:pt x="77618" y="13491"/>
                    <a:pt x="76439" y="14002"/>
                  </a:cubicBezTo>
                  <a:cubicBezTo>
                    <a:pt x="74879" y="8407"/>
                    <a:pt x="69772" y="4299"/>
                    <a:pt x="63688" y="4299"/>
                  </a:cubicBezTo>
                  <a:cubicBezTo>
                    <a:pt x="61116" y="4299"/>
                    <a:pt x="58723" y="5049"/>
                    <a:pt x="56699" y="6311"/>
                  </a:cubicBezTo>
                  <a:cubicBezTo>
                    <a:pt x="54163" y="2477"/>
                    <a:pt x="50233" y="1"/>
                    <a:pt x="45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9"/>
            <p:cNvSpPr/>
            <p:nvPr/>
          </p:nvSpPr>
          <p:spPr>
            <a:xfrm>
              <a:off x="3512313" y="3449600"/>
              <a:ext cx="1621650" cy="414075"/>
            </a:xfrm>
            <a:custGeom>
              <a:rect b="b" l="l" r="r" t="t"/>
              <a:pathLst>
                <a:path extrusionOk="0" h="16563" w="64866">
                  <a:moveTo>
                    <a:pt x="33016" y="1"/>
                  </a:moveTo>
                  <a:cubicBezTo>
                    <a:pt x="28790" y="1"/>
                    <a:pt x="25182" y="3144"/>
                    <a:pt x="23729" y="7573"/>
                  </a:cubicBezTo>
                  <a:cubicBezTo>
                    <a:pt x="21955" y="5835"/>
                    <a:pt x="19527" y="4763"/>
                    <a:pt x="16848" y="4763"/>
                  </a:cubicBezTo>
                  <a:cubicBezTo>
                    <a:pt x="11990" y="4763"/>
                    <a:pt x="7954" y="8287"/>
                    <a:pt x="7144" y="12919"/>
                  </a:cubicBezTo>
                  <a:cubicBezTo>
                    <a:pt x="6477" y="12597"/>
                    <a:pt x="5739" y="12395"/>
                    <a:pt x="4953" y="12395"/>
                  </a:cubicBezTo>
                  <a:cubicBezTo>
                    <a:pt x="2477" y="12395"/>
                    <a:pt x="417" y="14193"/>
                    <a:pt x="0" y="16562"/>
                  </a:cubicBezTo>
                  <a:lnTo>
                    <a:pt x="64866" y="16562"/>
                  </a:lnTo>
                  <a:cubicBezTo>
                    <a:pt x="64866" y="16550"/>
                    <a:pt x="64866" y="16550"/>
                    <a:pt x="64866" y="16538"/>
                  </a:cubicBezTo>
                  <a:cubicBezTo>
                    <a:pt x="64866" y="12669"/>
                    <a:pt x="61722" y="9526"/>
                    <a:pt x="57841" y="9526"/>
                  </a:cubicBezTo>
                  <a:cubicBezTo>
                    <a:pt x="56865" y="9526"/>
                    <a:pt x="55924" y="9728"/>
                    <a:pt x="55079" y="10097"/>
                  </a:cubicBezTo>
                  <a:cubicBezTo>
                    <a:pt x="53959" y="6061"/>
                    <a:pt x="50280" y="3108"/>
                    <a:pt x="45887" y="3108"/>
                  </a:cubicBezTo>
                  <a:cubicBezTo>
                    <a:pt x="44041" y="3108"/>
                    <a:pt x="42315" y="3644"/>
                    <a:pt x="40851" y="4549"/>
                  </a:cubicBezTo>
                  <a:cubicBezTo>
                    <a:pt x="39029" y="1787"/>
                    <a:pt x="36195" y="1"/>
                    <a:pt x="330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9"/>
            <p:cNvSpPr/>
            <p:nvPr/>
          </p:nvSpPr>
          <p:spPr>
            <a:xfrm>
              <a:off x="4241588" y="3588925"/>
              <a:ext cx="1076350" cy="274750"/>
            </a:xfrm>
            <a:custGeom>
              <a:rect b="b" l="l" r="r" t="t"/>
              <a:pathLst>
                <a:path extrusionOk="0" h="10990" w="43054">
                  <a:moveTo>
                    <a:pt x="21908" y="0"/>
                  </a:moveTo>
                  <a:cubicBezTo>
                    <a:pt x="19110" y="0"/>
                    <a:pt x="16717" y="2084"/>
                    <a:pt x="15753" y="5025"/>
                  </a:cubicBezTo>
                  <a:cubicBezTo>
                    <a:pt x="14574" y="3882"/>
                    <a:pt x="12955" y="3168"/>
                    <a:pt x="11181" y="3168"/>
                  </a:cubicBezTo>
                  <a:cubicBezTo>
                    <a:pt x="7954" y="3168"/>
                    <a:pt x="5275" y="5501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32" y="8228"/>
                    <a:pt x="275" y="9418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6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53" y="6704"/>
                  </a:cubicBezTo>
                  <a:cubicBezTo>
                    <a:pt x="35815" y="4025"/>
                    <a:pt x="33374" y="2060"/>
                    <a:pt x="30457" y="2060"/>
                  </a:cubicBezTo>
                  <a:cubicBezTo>
                    <a:pt x="29231" y="2060"/>
                    <a:pt x="28088" y="2417"/>
                    <a:pt x="27111" y="3025"/>
                  </a:cubicBezTo>
                  <a:cubicBezTo>
                    <a:pt x="25897" y="1191"/>
                    <a:pt x="24028" y="0"/>
                    <a:pt x="219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9"/>
            <p:cNvSpPr/>
            <p:nvPr/>
          </p:nvSpPr>
          <p:spPr>
            <a:xfrm>
              <a:off x="4749063" y="3588900"/>
              <a:ext cx="1076350" cy="274775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9"/>
            <p:cNvSpPr/>
            <p:nvPr/>
          </p:nvSpPr>
          <p:spPr>
            <a:xfrm>
              <a:off x="2647613" y="3588900"/>
              <a:ext cx="1076350" cy="274775"/>
            </a:xfrm>
            <a:custGeom>
              <a:rect b="b" l="l" r="r" t="t"/>
              <a:pathLst>
                <a:path extrusionOk="0" h="10991" w="43054">
                  <a:moveTo>
                    <a:pt x="21908" y="1"/>
                  </a:moveTo>
                  <a:cubicBezTo>
                    <a:pt x="19110" y="1"/>
                    <a:pt x="16716" y="2084"/>
                    <a:pt x="15752" y="5025"/>
                  </a:cubicBezTo>
                  <a:cubicBezTo>
                    <a:pt x="14573" y="3882"/>
                    <a:pt x="12954" y="3168"/>
                    <a:pt x="11180" y="3168"/>
                  </a:cubicBezTo>
                  <a:cubicBezTo>
                    <a:pt x="7953" y="3168"/>
                    <a:pt x="5275" y="5502"/>
                    <a:pt x="4739" y="8573"/>
                  </a:cubicBezTo>
                  <a:cubicBezTo>
                    <a:pt x="4298" y="8359"/>
                    <a:pt x="3810" y="8228"/>
                    <a:pt x="3286" y="8228"/>
                  </a:cubicBezTo>
                  <a:cubicBezTo>
                    <a:pt x="1631" y="8228"/>
                    <a:pt x="274" y="9419"/>
                    <a:pt x="0" y="10990"/>
                  </a:cubicBezTo>
                  <a:lnTo>
                    <a:pt x="43053" y="10990"/>
                  </a:lnTo>
                  <a:cubicBezTo>
                    <a:pt x="43053" y="10990"/>
                    <a:pt x="43053" y="10990"/>
                    <a:pt x="43053" y="10978"/>
                  </a:cubicBezTo>
                  <a:cubicBezTo>
                    <a:pt x="43053" y="8407"/>
                    <a:pt x="40970" y="6323"/>
                    <a:pt x="38398" y="6323"/>
                  </a:cubicBezTo>
                  <a:cubicBezTo>
                    <a:pt x="37743" y="6323"/>
                    <a:pt x="37124" y="6454"/>
                    <a:pt x="36552" y="6704"/>
                  </a:cubicBezTo>
                  <a:cubicBezTo>
                    <a:pt x="35814" y="4025"/>
                    <a:pt x="33373" y="2061"/>
                    <a:pt x="30456" y="2061"/>
                  </a:cubicBezTo>
                  <a:cubicBezTo>
                    <a:pt x="29230" y="2061"/>
                    <a:pt x="28087" y="2418"/>
                    <a:pt x="27111" y="3025"/>
                  </a:cubicBezTo>
                  <a:cubicBezTo>
                    <a:pt x="25896" y="1191"/>
                    <a:pt x="24027" y="1"/>
                    <a:pt x="21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" name="Google Shape;734;p59"/>
          <p:cNvGrpSpPr/>
          <p:nvPr/>
        </p:nvGrpSpPr>
        <p:grpSpPr>
          <a:xfrm flipH="1">
            <a:off x="7881339" y="1648681"/>
            <a:ext cx="446222" cy="77476"/>
            <a:chOff x="6146875" y="1767300"/>
            <a:chExt cx="331025" cy="57475"/>
          </a:xfrm>
        </p:grpSpPr>
        <p:sp>
          <p:nvSpPr>
            <p:cNvPr id="735" name="Google Shape;735;p59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9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9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3"/>
          <p:cNvSpPr txBox="1"/>
          <p:nvPr>
            <p:ph idx="2" type="title"/>
          </p:nvPr>
        </p:nvSpPr>
        <p:spPr>
          <a:xfrm>
            <a:off x="556325" y="1794325"/>
            <a:ext cx="3446400" cy="7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Problem Statement</a:t>
            </a:r>
            <a:endParaRPr sz="3600"/>
          </a:p>
        </p:txBody>
      </p:sp>
      <p:sp>
        <p:nvSpPr>
          <p:cNvPr id="342" name="Google Shape;342;p33"/>
          <p:cNvSpPr txBox="1"/>
          <p:nvPr>
            <p:ph idx="1" type="subTitle"/>
          </p:nvPr>
        </p:nvSpPr>
        <p:spPr>
          <a:xfrm>
            <a:off x="687575" y="2688825"/>
            <a:ext cx="36927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 develop a predictive model that will forecast the probability of WNV presence in 138 mosquito traps around Chicago over the course of a season. We would also be analysing the cost-benefit analysis of spraying to mitigate the effects of the WNV being spread from </a:t>
            </a:r>
            <a:r>
              <a:rPr lang="en"/>
              <a:t>mosquitoes</a:t>
            </a:r>
            <a:r>
              <a:rPr lang="en"/>
              <a:t>.</a:t>
            </a:r>
            <a:endParaRPr/>
          </a:p>
        </p:txBody>
      </p:sp>
      <p:grpSp>
        <p:nvGrpSpPr>
          <p:cNvPr id="343" name="Google Shape;343;p33"/>
          <p:cNvGrpSpPr/>
          <p:nvPr/>
        </p:nvGrpSpPr>
        <p:grpSpPr>
          <a:xfrm>
            <a:off x="4584851" y="798716"/>
            <a:ext cx="3692747" cy="3689803"/>
            <a:chOff x="1736800" y="621675"/>
            <a:chExt cx="4451775" cy="4448225"/>
          </a:xfrm>
        </p:grpSpPr>
        <p:sp>
          <p:nvSpPr>
            <p:cNvPr id="344" name="Google Shape;344;p33"/>
            <p:cNvSpPr/>
            <p:nvPr/>
          </p:nvSpPr>
          <p:spPr>
            <a:xfrm>
              <a:off x="2950350" y="621675"/>
              <a:ext cx="3168575" cy="3683275"/>
            </a:xfrm>
            <a:custGeom>
              <a:rect b="b" l="l" r="r" t="t"/>
              <a:pathLst>
                <a:path extrusionOk="0" h="147331" w="126743">
                  <a:moveTo>
                    <a:pt x="30909" y="1"/>
                  </a:moveTo>
                  <a:cubicBezTo>
                    <a:pt x="27620" y="1"/>
                    <a:pt x="24316" y="644"/>
                    <a:pt x="21289" y="1809"/>
                  </a:cubicBezTo>
                  <a:cubicBezTo>
                    <a:pt x="4585" y="8250"/>
                    <a:pt x="1894" y="30443"/>
                    <a:pt x="798" y="45838"/>
                  </a:cubicBezTo>
                  <a:cubicBezTo>
                    <a:pt x="1" y="56970"/>
                    <a:pt x="1763" y="68353"/>
                    <a:pt x="4573" y="79104"/>
                  </a:cubicBezTo>
                  <a:cubicBezTo>
                    <a:pt x="7252" y="89391"/>
                    <a:pt x="10919" y="99821"/>
                    <a:pt x="16872" y="108703"/>
                  </a:cubicBezTo>
                  <a:cubicBezTo>
                    <a:pt x="24516" y="120121"/>
                    <a:pt x="36208" y="129717"/>
                    <a:pt x="48257" y="136075"/>
                  </a:cubicBezTo>
                  <a:cubicBezTo>
                    <a:pt x="59206" y="141857"/>
                    <a:pt x="71298" y="147331"/>
                    <a:pt x="83763" y="147331"/>
                  </a:cubicBezTo>
                  <a:cubicBezTo>
                    <a:pt x="86980" y="147331"/>
                    <a:pt x="90223" y="146966"/>
                    <a:pt x="93477" y="146148"/>
                  </a:cubicBezTo>
                  <a:cubicBezTo>
                    <a:pt x="118670" y="139814"/>
                    <a:pt x="126743" y="111060"/>
                    <a:pt x="120778" y="88522"/>
                  </a:cubicBezTo>
                  <a:cubicBezTo>
                    <a:pt x="114622" y="65245"/>
                    <a:pt x="94334" y="48767"/>
                    <a:pt x="73177" y="39278"/>
                  </a:cubicBezTo>
                  <a:cubicBezTo>
                    <a:pt x="67581" y="36765"/>
                    <a:pt x="60175" y="33920"/>
                    <a:pt x="55924" y="29312"/>
                  </a:cubicBezTo>
                  <a:cubicBezTo>
                    <a:pt x="52436" y="25526"/>
                    <a:pt x="52436" y="20359"/>
                    <a:pt x="51233" y="15632"/>
                  </a:cubicBezTo>
                  <a:cubicBezTo>
                    <a:pt x="49995" y="10774"/>
                    <a:pt x="47340" y="6547"/>
                    <a:pt x="43185" y="3642"/>
                  </a:cubicBezTo>
                  <a:cubicBezTo>
                    <a:pt x="39567" y="1122"/>
                    <a:pt x="35251" y="1"/>
                    <a:pt x="309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1743950" y="2590925"/>
              <a:ext cx="3777575" cy="2478975"/>
            </a:xfrm>
            <a:custGeom>
              <a:rect b="b" l="l" r="r" t="t"/>
              <a:pathLst>
                <a:path extrusionOk="0" h="99159" w="151103">
                  <a:moveTo>
                    <a:pt x="80976" y="0"/>
                  </a:moveTo>
                  <a:cubicBezTo>
                    <a:pt x="80204" y="0"/>
                    <a:pt x="79434" y="12"/>
                    <a:pt x="78665" y="36"/>
                  </a:cubicBezTo>
                  <a:cubicBezTo>
                    <a:pt x="73998" y="179"/>
                    <a:pt x="69664" y="929"/>
                    <a:pt x="65295" y="1727"/>
                  </a:cubicBezTo>
                  <a:cubicBezTo>
                    <a:pt x="60520" y="2156"/>
                    <a:pt x="55722" y="2560"/>
                    <a:pt x="50912" y="2894"/>
                  </a:cubicBezTo>
                  <a:cubicBezTo>
                    <a:pt x="47459" y="3132"/>
                    <a:pt x="44006" y="3394"/>
                    <a:pt x="40613" y="3799"/>
                  </a:cubicBezTo>
                  <a:cubicBezTo>
                    <a:pt x="39833" y="3747"/>
                    <a:pt x="39057" y="3709"/>
                    <a:pt x="38304" y="3709"/>
                  </a:cubicBezTo>
                  <a:cubicBezTo>
                    <a:pt x="36286" y="3709"/>
                    <a:pt x="34441" y="3980"/>
                    <a:pt x="33183" y="4977"/>
                  </a:cubicBezTo>
                  <a:cubicBezTo>
                    <a:pt x="32433" y="5132"/>
                    <a:pt x="31695" y="5299"/>
                    <a:pt x="30957" y="5477"/>
                  </a:cubicBezTo>
                  <a:cubicBezTo>
                    <a:pt x="16300" y="9013"/>
                    <a:pt x="6763" y="18491"/>
                    <a:pt x="3406" y="29647"/>
                  </a:cubicBezTo>
                  <a:cubicBezTo>
                    <a:pt x="1" y="40994"/>
                    <a:pt x="3084" y="54281"/>
                    <a:pt x="9514" y="65723"/>
                  </a:cubicBezTo>
                  <a:cubicBezTo>
                    <a:pt x="15038" y="75545"/>
                    <a:pt x="24087" y="84308"/>
                    <a:pt x="36303" y="90226"/>
                  </a:cubicBezTo>
                  <a:cubicBezTo>
                    <a:pt x="49235" y="96492"/>
                    <a:pt x="65296" y="99158"/>
                    <a:pt x="79683" y="99158"/>
                  </a:cubicBezTo>
                  <a:cubicBezTo>
                    <a:pt x="80303" y="99158"/>
                    <a:pt x="80921" y="99153"/>
                    <a:pt x="81535" y="99144"/>
                  </a:cubicBezTo>
                  <a:cubicBezTo>
                    <a:pt x="97203" y="98894"/>
                    <a:pt x="111693" y="94834"/>
                    <a:pt x="123826" y="88571"/>
                  </a:cubicBezTo>
                  <a:cubicBezTo>
                    <a:pt x="135780" y="82415"/>
                    <a:pt x="144757" y="73474"/>
                    <a:pt x="148031" y="62472"/>
                  </a:cubicBezTo>
                  <a:cubicBezTo>
                    <a:pt x="151103" y="52126"/>
                    <a:pt x="148198" y="40232"/>
                    <a:pt x="142185" y="29826"/>
                  </a:cubicBezTo>
                  <a:cubicBezTo>
                    <a:pt x="138304" y="23099"/>
                    <a:pt x="132541" y="16872"/>
                    <a:pt x="124993" y="11954"/>
                  </a:cubicBezTo>
                  <a:cubicBezTo>
                    <a:pt x="116206" y="6227"/>
                    <a:pt x="105562" y="3084"/>
                    <a:pt x="94786" y="1215"/>
                  </a:cubicBezTo>
                  <a:cubicBezTo>
                    <a:pt x="90180" y="420"/>
                    <a:pt x="85557" y="0"/>
                    <a:pt x="80976" y="0"/>
                  </a:cubicBezTo>
                  <a:close/>
                </a:path>
              </a:pathLst>
            </a:custGeom>
            <a:solidFill>
              <a:schemeClr val="lt1">
                <a:alpha val="44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4102875" y="1393400"/>
              <a:ext cx="2085700" cy="1942975"/>
            </a:xfrm>
            <a:custGeom>
              <a:rect b="b" l="l" r="r" t="t"/>
              <a:pathLst>
                <a:path extrusionOk="0" h="77719" w="83428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3636950" y="1852825"/>
              <a:ext cx="1947450" cy="1333525"/>
            </a:xfrm>
            <a:custGeom>
              <a:rect b="b" l="l" r="r" t="t"/>
              <a:pathLst>
                <a:path extrusionOk="0" h="53341" w="77898">
                  <a:moveTo>
                    <a:pt x="77657" y="0"/>
                  </a:moveTo>
                  <a:cubicBezTo>
                    <a:pt x="77524" y="0"/>
                    <a:pt x="77309" y="98"/>
                    <a:pt x="77038" y="330"/>
                  </a:cubicBezTo>
                  <a:cubicBezTo>
                    <a:pt x="77038" y="330"/>
                    <a:pt x="75681" y="1521"/>
                    <a:pt x="73430" y="3497"/>
                  </a:cubicBezTo>
                  <a:cubicBezTo>
                    <a:pt x="72299" y="4486"/>
                    <a:pt x="70954" y="5664"/>
                    <a:pt x="69430" y="6998"/>
                  </a:cubicBezTo>
                  <a:cubicBezTo>
                    <a:pt x="68668" y="7665"/>
                    <a:pt x="67870" y="8367"/>
                    <a:pt x="67037" y="9093"/>
                  </a:cubicBezTo>
                  <a:cubicBezTo>
                    <a:pt x="66203" y="9820"/>
                    <a:pt x="65334" y="10594"/>
                    <a:pt x="64441" y="11391"/>
                  </a:cubicBezTo>
                  <a:cubicBezTo>
                    <a:pt x="63548" y="12177"/>
                    <a:pt x="62631" y="12999"/>
                    <a:pt x="61691" y="13832"/>
                  </a:cubicBezTo>
                  <a:cubicBezTo>
                    <a:pt x="61453" y="14034"/>
                    <a:pt x="61215" y="14249"/>
                    <a:pt x="60976" y="14463"/>
                  </a:cubicBezTo>
                  <a:cubicBezTo>
                    <a:pt x="60750" y="14677"/>
                    <a:pt x="60512" y="14892"/>
                    <a:pt x="60274" y="15106"/>
                  </a:cubicBezTo>
                  <a:cubicBezTo>
                    <a:pt x="59798" y="15535"/>
                    <a:pt x="59321" y="15975"/>
                    <a:pt x="58845" y="16416"/>
                  </a:cubicBezTo>
                  <a:cubicBezTo>
                    <a:pt x="57881" y="17297"/>
                    <a:pt x="56916" y="18190"/>
                    <a:pt x="55940" y="19083"/>
                  </a:cubicBezTo>
                  <a:lnTo>
                    <a:pt x="55571" y="19416"/>
                  </a:lnTo>
                  <a:lnTo>
                    <a:pt x="55214" y="19773"/>
                  </a:lnTo>
                  <a:cubicBezTo>
                    <a:pt x="54976" y="20011"/>
                    <a:pt x="54738" y="20250"/>
                    <a:pt x="54499" y="20488"/>
                  </a:cubicBezTo>
                  <a:cubicBezTo>
                    <a:pt x="54035" y="20964"/>
                    <a:pt x="53571" y="21440"/>
                    <a:pt x="53106" y="21916"/>
                  </a:cubicBezTo>
                  <a:cubicBezTo>
                    <a:pt x="51261" y="23845"/>
                    <a:pt x="49463" y="25798"/>
                    <a:pt x="47725" y="27691"/>
                  </a:cubicBezTo>
                  <a:cubicBezTo>
                    <a:pt x="45975" y="29572"/>
                    <a:pt x="44284" y="31370"/>
                    <a:pt x="42653" y="33025"/>
                  </a:cubicBezTo>
                  <a:cubicBezTo>
                    <a:pt x="41033" y="34668"/>
                    <a:pt x="39259" y="36406"/>
                    <a:pt x="37342" y="38085"/>
                  </a:cubicBezTo>
                  <a:cubicBezTo>
                    <a:pt x="36378" y="38918"/>
                    <a:pt x="35390" y="39752"/>
                    <a:pt x="34354" y="40538"/>
                  </a:cubicBezTo>
                  <a:cubicBezTo>
                    <a:pt x="33318" y="41335"/>
                    <a:pt x="32247" y="42109"/>
                    <a:pt x="31151" y="42824"/>
                  </a:cubicBezTo>
                  <a:cubicBezTo>
                    <a:pt x="30044" y="43550"/>
                    <a:pt x="28913" y="44205"/>
                    <a:pt x="27746" y="44812"/>
                  </a:cubicBezTo>
                  <a:cubicBezTo>
                    <a:pt x="27460" y="44967"/>
                    <a:pt x="27175" y="45122"/>
                    <a:pt x="26877" y="45253"/>
                  </a:cubicBezTo>
                  <a:cubicBezTo>
                    <a:pt x="26579" y="45395"/>
                    <a:pt x="26293" y="45538"/>
                    <a:pt x="25996" y="45669"/>
                  </a:cubicBezTo>
                  <a:cubicBezTo>
                    <a:pt x="25401" y="45919"/>
                    <a:pt x="24793" y="46146"/>
                    <a:pt x="24186" y="46384"/>
                  </a:cubicBezTo>
                  <a:cubicBezTo>
                    <a:pt x="23888" y="46503"/>
                    <a:pt x="23591" y="46622"/>
                    <a:pt x="23293" y="46741"/>
                  </a:cubicBezTo>
                  <a:cubicBezTo>
                    <a:pt x="23138" y="46800"/>
                    <a:pt x="22995" y="46860"/>
                    <a:pt x="22853" y="46919"/>
                  </a:cubicBezTo>
                  <a:cubicBezTo>
                    <a:pt x="22698" y="46967"/>
                    <a:pt x="22543" y="47027"/>
                    <a:pt x="22400" y="47074"/>
                  </a:cubicBezTo>
                  <a:cubicBezTo>
                    <a:pt x="21793" y="47289"/>
                    <a:pt x="21198" y="47491"/>
                    <a:pt x="20602" y="47693"/>
                  </a:cubicBezTo>
                  <a:cubicBezTo>
                    <a:pt x="20317" y="47801"/>
                    <a:pt x="20019" y="47908"/>
                    <a:pt x="19721" y="48003"/>
                  </a:cubicBezTo>
                  <a:cubicBezTo>
                    <a:pt x="19435" y="48098"/>
                    <a:pt x="19138" y="48182"/>
                    <a:pt x="18852" y="48277"/>
                  </a:cubicBezTo>
                  <a:cubicBezTo>
                    <a:pt x="18257" y="48455"/>
                    <a:pt x="17685" y="48634"/>
                    <a:pt x="17114" y="48813"/>
                  </a:cubicBezTo>
                  <a:cubicBezTo>
                    <a:pt x="12566" y="50170"/>
                    <a:pt x="8470" y="51087"/>
                    <a:pt x="5553" y="51753"/>
                  </a:cubicBezTo>
                  <a:cubicBezTo>
                    <a:pt x="4100" y="52075"/>
                    <a:pt x="2922" y="52337"/>
                    <a:pt x="2112" y="52503"/>
                  </a:cubicBezTo>
                  <a:cubicBezTo>
                    <a:pt x="1314" y="52682"/>
                    <a:pt x="874" y="52777"/>
                    <a:pt x="874" y="52777"/>
                  </a:cubicBezTo>
                  <a:cubicBezTo>
                    <a:pt x="47" y="52974"/>
                    <a:pt x="1" y="53340"/>
                    <a:pt x="641" y="53340"/>
                  </a:cubicBezTo>
                  <a:cubicBezTo>
                    <a:pt x="739" y="53340"/>
                    <a:pt x="852" y="53332"/>
                    <a:pt x="981" y="53313"/>
                  </a:cubicBezTo>
                  <a:cubicBezTo>
                    <a:pt x="981" y="53313"/>
                    <a:pt x="1421" y="53218"/>
                    <a:pt x="2231" y="53063"/>
                  </a:cubicBezTo>
                  <a:cubicBezTo>
                    <a:pt x="3041" y="52896"/>
                    <a:pt x="4219" y="52658"/>
                    <a:pt x="5684" y="52361"/>
                  </a:cubicBezTo>
                  <a:cubicBezTo>
                    <a:pt x="8625" y="51741"/>
                    <a:pt x="12732" y="50884"/>
                    <a:pt x="17340" y="49575"/>
                  </a:cubicBezTo>
                  <a:cubicBezTo>
                    <a:pt x="17911" y="49408"/>
                    <a:pt x="18495" y="49241"/>
                    <a:pt x="19090" y="49063"/>
                  </a:cubicBezTo>
                  <a:cubicBezTo>
                    <a:pt x="19388" y="48979"/>
                    <a:pt x="19686" y="48884"/>
                    <a:pt x="19983" y="48801"/>
                  </a:cubicBezTo>
                  <a:cubicBezTo>
                    <a:pt x="20281" y="48705"/>
                    <a:pt x="20578" y="48598"/>
                    <a:pt x="20876" y="48503"/>
                  </a:cubicBezTo>
                  <a:cubicBezTo>
                    <a:pt x="21471" y="48301"/>
                    <a:pt x="22079" y="48098"/>
                    <a:pt x="22686" y="47896"/>
                  </a:cubicBezTo>
                  <a:cubicBezTo>
                    <a:pt x="22841" y="47848"/>
                    <a:pt x="22995" y="47789"/>
                    <a:pt x="23150" y="47741"/>
                  </a:cubicBezTo>
                  <a:cubicBezTo>
                    <a:pt x="23293" y="47681"/>
                    <a:pt x="23448" y="47622"/>
                    <a:pt x="23603" y="47562"/>
                  </a:cubicBezTo>
                  <a:cubicBezTo>
                    <a:pt x="23900" y="47455"/>
                    <a:pt x="24210" y="47336"/>
                    <a:pt x="24519" y="47217"/>
                  </a:cubicBezTo>
                  <a:cubicBezTo>
                    <a:pt x="25127" y="46979"/>
                    <a:pt x="25746" y="46753"/>
                    <a:pt x="26365" y="46515"/>
                  </a:cubicBezTo>
                  <a:cubicBezTo>
                    <a:pt x="26663" y="46372"/>
                    <a:pt x="26972" y="46229"/>
                    <a:pt x="27270" y="46086"/>
                  </a:cubicBezTo>
                  <a:cubicBezTo>
                    <a:pt x="27579" y="45955"/>
                    <a:pt x="27877" y="45800"/>
                    <a:pt x="28175" y="45646"/>
                  </a:cubicBezTo>
                  <a:cubicBezTo>
                    <a:pt x="29365" y="45038"/>
                    <a:pt x="30544" y="44372"/>
                    <a:pt x="31675" y="43645"/>
                  </a:cubicBezTo>
                  <a:cubicBezTo>
                    <a:pt x="32806" y="42919"/>
                    <a:pt x="33902" y="42145"/>
                    <a:pt x="34961" y="41347"/>
                  </a:cubicBezTo>
                  <a:cubicBezTo>
                    <a:pt x="36021" y="40538"/>
                    <a:pt x="37033" y="39704"/>
                    <a:pt x="38021" y="38859"/>
                  </a:cubicBezTo>
                  <a:cubicBezTo>
                    <a:pt x="39974" y="37168"/>
                    <a:pt x="41772" y="35430"/>
                    <a:pt x="43415" y="33763"/>
                  </a:cubicBezTo>
                  <a:cubicBezTo>
                    <a:pt x="45046" y="32108"/>
                    <a:pt x="46748" y="30286"/>
                    <a:pt x="48475" y="28381"/>
                  </a:cubicBezTo>
                  <a:cubicBezTo>
                    <a:pt x="50213" y="26488"/>
                    <a:pt x="51999" y="24524"/>
                    <a:pt x="53809" y="22595"/>
                  </a:cubicBezTo>
                  <a:cubicBezTo>
                    <a:pt x="54273" y="22107"/>
                    <a:pt x="54726" y="21631"/>
                    <a:pt x="55190" y="21154"/>
                  </a:cubicBezTo>
                  <a:cubicBezTo>
                    <a:pt x="55416" y="20916"/>
                    <a:pt x="55642" y="20678"/>
                    <a:pt x="55881" y="20452"/>
                  </a:cubicBezTo>
                  <a:lnTo>
                    <a:pt x="56226" y="20095"/>
                  </a:lnTo>
                  <a:lnTo>
                    <a:pt x="56583" y="19761"/>
                  </a:lnTo>
                  <a:cubicBezTo>
                    <a:pt x="57547" y="18857"/>
                    <a:pt x="58512" y="17952"/>
                    <a:pt x="59452" y="17071"/>
                  </a:cubicBezTo>
                  <a:cubicBezTo>
                    <a:pt x="59929" y="16618"/>
                    <a:pt x="60393" y="16178"/>
                    <a:pt x="60869" y="15749"/>
                  </a:cubicBezTo>
                  <a:cubicBezTo>
                    <a:pt x="61095" y="15523"/>
                    <a:pt x="61334" y="15308"/>
                    <a:pt x="61560" y="15094"/>
                  </a:cubicBezTo>
                  <a:cubicBezTo>
                    <a:pt x="61798" y="14880"/>
                    <a:pt x="62024" y="14666"/>
                    <a:pt x="62262" y="14451"/>
                  </a:cubicBezTo>
                  <a:cubicBezTo>
                    <a:pt x="63191" y="13606"/>
                    <a:pt x="64096" y="12784"/>
                    <a:pt x="64977" y="11987"/>
                  </a:cubicBezTo>
                  <a:cubicBezTo>
                    <a:pt x="72049" y="5581"/>
                    <a:pt x="77407" y="735"/>
                    <a:pt x="77407" y="735"/>
                  </a:cubicBezTo>
                  <a:cubicBezTo>
                    <a:pt x="77868" y="321"/>
                    <a:pt x="77898" y="0"/>
                    <a:pt x="77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4653100" y="2680525"/>
              <a:ext cx="490125" cy="66750"/>
            </a:xfrm>
            <a:custGeom>
              <a:rect b="b" l="l" r="r" t="t"/>
              <a:pathLst>
                <a:path extrusionOk="0" h="2670" w="19605">
                  <a:moveTo>
                    <a:pt x="13901" y="0"/>
                  </a:moveTo>
                  <a:cubicBezTo>
                    <a:pt x="13437" y="0"/>
                    <a:pt x="12960" y="12"/>
                    <a:pt x="12472" y="24"/>
                  </a:cubicBezTo>
                  <a:cubicBezTo>
                    <a:pt x="12234" y="24"/>
                    <a:pt x="11996" y="36"/>
                    <a:pt x="11758" y="36"/>
                  </a:cubicBezTo>
                  <a:cubicBezTo>
                    <a:pt x="11639" y="48"/>
                    <a:pt x="11520" y="48"/>
                    <a:pt x="11401" y="48"/>
                  </a:cubicBezTo>
                  <a:cubicBezTo>
                    <a:pt x="11282" y="60"/>
                    <a:pt x="11163" y="72"/>
                    <a:pt x="11044" y="72"/>
                  </a:cubicBezTo>
                  <a:cubicBezTo>
                    <a:pt x="10579" y="107"/>
                    <a:pt x="10127" y="143"/>
                    <a:pt x="9710" y="179"/>
                  </a:cubicBezTo>
                  <a:cubicBezTo>
                    <a:pt x="9472" y="203"/>
                    <a:pt x="9222" y="226"/>
                    <a:pt x="8972" y="250"/>
                  </a:cubicBezTo>
                  <a:cubicBezTo>
                    <a:pt x="8722" y="286"/>
                    <a:pt x="8460" y="322"/>
                    <a:pt x="8198" y="357"/>
                  </a:cubicBezTo>
                  <a:cubicBezTo>
                    <a:pt x="7674" y="429"/>
                    <a:pt x="7138" y="500"/>
                    <a:pt x="6602" y="584"/>
                  </a:cubicBezTo>
                  <a:cubicBezTo>
                    <a:pt x="6067" y="679"/>
                    <a:pt x="5519" y="786"/>
                    <a:pt x="4995" y="881"/>
                  </a:cubicBezTo>
                  <a:cubicBezTo>
                    <a:pt x="4733" y="941"/>
                    <a:pt x="4471" y="988"/>
                    <a:pt x="4221" y="1036"/>
                  </a:cubicBezTo>
                  <a:cubicBezTo>
                    <a:pt x="3971" y="1096"/>
                    <a:pt x="3733" y="1155"/>
                    <a:pt x="3495" y="1215"/>
                  </a:cubicBezTo>
                  <a:cubicBezTo>
                    <a:pt x="3019" y="1334"/>
                    <a:pt x="2566" y="1441"/>
                    <a:pt x="2161" y="1536"/>
                  </a:cubicBezTo>
                  <a:cubicBezTo>
                    <a:pt x="1769" y="1655"/>
                    <a:pt x="1411" y="1762"/>
                    <a:pt x="1114" y="1846"/>
                  </a:cubicBezTo>
                  <a:cubicBezTo>
                    <a:pt x="530" y="2024"/>
                    <a:pt x="173" y="2131"/>
                    <a:pt x="173" y="2131"/>
                  </a:cubicBezTo>
                  <a:cubicBezTo>
                    <a:pt x="1" y="2200"/>
                    <a:pt x="117" y="2669"/>
                    <a:pt x="307" y="2669"/>
                  </a:cubicBezTo>
                  <a:cubicBezTo>
                    <a:pt x="314" y="2669"/>
                    <a:pt x="321" y="2668"/>
                    <a:pt x="328" y="2667"/>
                  </a:cubicBezTo>
                  <a:cubicBezTo>
                    <a:pt x="328" y="2667"/>
                    <a:pt x="685" y="2584"/>
                    <a:pt x="1280" y="2453"/>
                  </a:cubicBezTo>
                  <a:cubicBezTo>
                    <a:pt x="1578" y="2393"/>
                    <a:pt x="1923" y="2310"/>
                    <a:pt x="2328" y="2227"/>
                  </a:cubicBezTo>
                  <a:cubicBezTo>
                    <a:pt x="2733" y="2155"/>
                    <a:pt x="3173" y="2084"/>
                    <a:pt x="3650" y="2000"/>
                  </a:cubicBezTo>
                  <a:cubicBezTo>
                    <a:pt x="3888" y="1953"/>
                    <a:pt x="4126" y="1917"/>
                    <a:pt x="4376" y="1870"/>
                  </a:cubicBezTo>
                  <a:cubicBezTo>
                    <a:pt x="4626" y="1834"/>
                    <a:pt x="4888" y="1798"/>
                    <a:pt x="5150" y="1762"/>
                  </a:cubicBezTo>
                  <a:cubicBezTo>
                    <a:pt x="5674" y="1691"/>
                    <a:pt x="6210" y="1619"/>
                    <a:pt x="6733" y="1548"/>
                  </a:cubicBezTo>
                  <a:cubicBezTo>
                    <a:pt x="7269" y="1489"/>
                    <a:pt x="7805" y="1429"/>
                    <a:pt x="8317" y="1381"/>
                  </a:cubicBezTo>
                  <a:cubicBezTo>
                    <a:pt x="8579" y="1346"/>
                    <a:pt x="8829" y="1322"/>
                    <a:pt x="9079" y="1298"/>
                  </a:cubicBezTo>
                  <a:cubicBezTo>
                    <a:pt x="9329" y="1274"/>
                    <a:pt x="9567" y="1250"/>
                    <a:pt x="9805" y="1239"/>
                  </a:cubicBezTo>
                  <a:cubicBezTo>
                    <a:pt x="10222" y="1191"/>
                    <a:pt x="10663" y="1155"/>
                    <a:pt x="11127" y="1108"/>
                  </a:cubicBezTo>
                  <a:cubicBezTo>
                    <a:pt x="11234" y="1096"/>
                    <a:pt x="11353" y="1084"/>
                    <a:pt x="11460" y="1072"/>
                  </a:cubicBezTo>
                  <a:cubicBezTo>
                    <a:pt x="11579" y="1072"/>
                    <a:pt x="11698" y="1060"/>
                    <a:pt x="11817" y="1060"/>
                  </a:cubicBezTo>
                  <a:cubicBezTo>
                    <a:pt x="12056" y="1036"/>
                    <a:pt x="12282" y="1024"/>
                    <a:pt x="12520" y="1012"/>
                  </a:cubicBezTo>
                  <a:cubicBezTo>
                    <a:pt x="12996" y="977"/>
                    <a:pt x="13460" y="941"/>
                    <a:pt x="13925" y="917"/>
                  </a:cubicBezTo>
                  <a:cubicBezTo>
                    <a:pt x="14389" y="893"/>
                    <a:pt x="14842" y="881"/>
                    <a:pt x="15258" y="869"/>
                  </a:cubicBezTo>
                  <a:cubicBezTo>
                    <a:pt x="15830" y="838"/>
                    <a:pt x="16354" y="838"/>
                    <a:pt x="16802" y="838"/>
                  </a:cubicBezTo>
                  <a:lnTo>
                    <a:pt x="16802" y="838"/>
                  </a:lnTo>
                  <a:cubicBezTo>
                    <a:pt x="17026" y="838"/>
                    <a:pt x="17231" y="838"/>
                    <a:pt x="17413" y="834"/>
                  </a:cubicBezTo>
                  <a:cubicBezTo>
                    <a:pt x="17866" y="834"/>
                    <a:pt x="18189" y="834"/>
                    <a:pt x="18314" y="827"/>
                  </a:cubicBezTo>
                  <a:lnTo>
                    <a:pt x="18314" y="827"/>
                  </a:lnTo>
                  <a:cubicBezTo>
                    <a:pt x="18323" y="833"/>
                    <a:pt x="18333" y="839"/>
                    <a:pt x="18342" y="846"/>
                  </a:cubicBezTo>
                  <a:cubicBezTo>
                    <a:pt x="18378" y="858"/>
                    <a:pt x="18413" y="869"/>
                    <a:pt x="18449" y="881"/>
                  </a:cubicBezTo>
                  <a:cubicBezTo>
                    <a:pt x="18509" y="905"/>
                    <a:pt x="18556" y="917"/>
                    <a:pt x="18616" y="929"/>
                  </a:cubicBezTo>
                  <a:cubicBezTo>
                    <a:pt x="18711" y="953"/>
                    <a:pt x="18794" y="977"/>
                    <a:pt x="18866" y="988"/>
                  </a:cubicBezTo>
                  <a:cubicBezTo>
                    <a:pt x="19009" y="1012"/>
                    <a:pt x="19104" y="1024"/>
                    <a:pt x="19175" y="1036"/>
                  </a:cubicBezTo>
                  <a:cubicBezTo>
                    <a:pt x="19318" y="1060"/>
                    <a:pt x="19330" y="1060"/>
                    <a:pt x="19330" y="1060"/>
                  </a:cubicBezTo>
                  <a:cubicBezTo>
                    <a:pt x="19533" y="1060"/>
                    <a:pt x="19604" y="607"/>
                    <a:pt x="19414" y="524"/>
                  </a:cubicBezTo>
                  <a:cubicBezTo>
                    <a:pt x="19414" y="524"/>
                    <a:pt x="19402" y="524"/>
                    <a:pt x="19271" y="500"/>
                  </a:cubicBezTo>
                  <a:cubicBezTo>
                    <a:pt x="19199" y="488"/>
                    <a:pt x="19104" y="465"/>
                    <a:pt x="18973" y="441"/>
                  </a:cubicBezTo>
                  <a:cubicBezTo>
                    <a:pt x="18914" y="429"/>
                    <a:pt x="18830" y="417"/>
                    <a:pt x="18759" y="393"/>
                  </a:cubicBezTo>
                  <a:cubicBezTo>
                    <a:pt x="18723" y="381"/>
                    <a:pt x="18675" y="369"/>
                    <a:pt x="18640" y="357"/>
                  </a:cubicBezTo>
                  <a:cubicBezTo>
                    <a:pt x="18616" y="346"/>
                    <a:pt x="18604" y="334"/>
                    <a:pt x="18580" y="334"/>
                  </a:cubicBezTo>
                  <a:cubicBezTo>
                    <a:pt x="18568" y="322"/>
                    <a:pt x="18556" y="322"/>
                    <a:pt x="18544" y="310"/>
                  </a:cubicBezTo>
                  <a:lnTo>
                    <a:pt x="18449" y="274"/>
                  </a:lnTo>
                  <a:lnTo>
                    <a:pt x="18402" y="262"/>
                  </a:lnTo>
                  <a:cubicBezTo>
                    <a:pt x="18354" y="250"/>
                    <a:pt x="18009" y="215"/>
                    <a:pt x="17449" y="167"/>
                  </a:cubicBezTo>
                  <a:cubicBezTo>
                    <a:pt x="16889" y="119"/>
                    <a:pt x="16127" y="36"/>
                    <a:pt x="15258" y="36"/>
                  </a:cubicBezTo>
                  <a:cubicBezTo>
                    <a:pt x="14830" y="24"/>
                    <a:pt x="14377" y="12"/>
                    <a:pt x="13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5039700" y="1915525"/>
              <a:ext cx="186000" cy="408475"/>
            </a:xfrm>
            <a:custGeom>
              <a:rect b="b" l="l" r="r" t="t"/>
              <a:pathLst>
                <a:path extrusionOk="0" h="16339" w="7440">
                  <a:moveTo>
                    <a:pt x="7065" y="0"/>
                  </a:moveTo>
                  <a:cubicBezTo>
                    <a:pt x="6996" y="0"/>
                    <a:pt x="6934" y="18"/>
                    <a:pt x="6902" y="61"/>
                  </a:cubicBezTo>
                  <a:cubicBezTo>
                    <a:pt x="6902" y="61"/>
                    <a:pt x="6771" y="370"/>
                    <a:pt x="6569" y="870"/>
                  </a:cubicBezTo>
                  <a:cubicBezTo>
                    <a:pt x="6367" y="1406"/>
                    <a:pt x="6081" y="2097"/>
                    <a:pt x="5759" y="2930"/>
                  </a:cubicBezTo>
                  <a:cubicBezTo>
                    <a:pt x="5140" y="4573"/>
                    <a:pt x="4378" y="6609"/>
                    <a:pt x="3771" y="8205"/>
                  </a:cubicBezTo>
                  <a:cubicBezTo>
                    <a:pt x="3473" y="9002"/>
                    <a:pt x="3128" y="9895"/>
                    <a:pt x="2759" y="10788"/>
                  </a:cubicBezTo>
                  <a:cubicBezTo>
                    <a:pt x="2378" y="11681"/>
                    <a:pt x="1973" y="12562"/>
                    <a:pt x="1580" y="13336"/>
                  </a:cubicBezTo>
                  <a:cubicBezTo>
                    <a:pt x="1378" y="13717"/>
                    <a:pt x="1187" y="14086"/>
                    <a:pt x="1009" y="14408"/>
                  </a:cubicBezTo>
                  <a:cubicBezTo>
                    <a:pt x="830" y="14717"/>
                    <a:pt x="663" y="15003"/>
                    <a:pt x="533" y="15241"/>
                  </a:cubicBezTo>
                  <a:cubicBezTo>
                    <a:pt x="247" y="15706"/>
                    <a:pt x="68" y="15991"/>
                    <a:pt x="68" y="15991"/>
                  </a:cubicBezTo>
                  <a:cubicBezTo>
                    <a:pt x="0" y="16117"/>
                    <a:pt x="265" y="16339"/>
                    <a:pt x="429" y="16339"/>
                  </a:cubicBezTo>
                  <a:cubicBezTo>
                    <a:pt x="466" y="16339"/>
                    <a:pt x="499" y="16327"/>
                    <a:pt x="521" y="16301"/>
                  </a:cubicBezTo>
                  <a:cubicBezTo>
                    <a:pt x="521" y="16301"/>
                    <a:pt x="723" y="16027"/>
                    <a:pt x="1056" y="15587"/>
                  </a:cubicBezTo>
                  <a:cubicBezTo>
                    <a:pt x="1211" y="15360"/>
                    <a:pt x="1402" y="15086"/>
                    <a:pt x="1616" y="14765"/>
                  </a:cubicBezTo>
                  <a:cubicBezTo>
                    <a:pt x="1818" y="14455"/>
                    <a:pt x="2045" y="14098"/>
                    <a:pt x="2283" y="13729"/>
                  </a:cubicBezTo>
                  <a:cubicBezTo>
                    <a:pt x="2735" y="12955"/>
                    <a:pt x="3211" y="12086"/>
                    <a:pt x="3640" y="11193"/>
                  </a:cubicBezTo>
                  <a:cubicBezTo>
                    <a:pt x="4069" y="10288"/>
                    <a:pt x="4462" y="9383"/>
                    <a:pt x="4759" y="8574"/>
                  </a:cubicBezTo>
                  <a:cubicBezTo>
                    <a:pt x="5378" y="6966"/>
                    <a:pt x="6009" y="4871"/>
                    <a:pt x="6521" y="3192"/>
                  </a:cubicBezTo>
                  <a:cubicBezTo>
                    <a:pt x="7033" y="1501"/>
                    <a:pt x="7414" y="227"/>
                    <a:pt x="7414" y="227"/>
                  </a:cubicBezTo>
                  <a:cubicBezTo>
                    <a:pt x="7439" y="102"/>
                    <a:pt x="7229" y="0"/>
                    <a:pt x="7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1955000" y="777275"/>
              <a:ext cx="1748150" cy="2266025"/>
            </a:xfrm>
            <a:custGeom>
              <a:rect b="b" l="l" r="r" t="t"/>
              <a:pathLst>
                <a:path extrusionOk="0" h="90641" w="69926">
                  <a:moveTo>
                    <a:pt x="18523" y="0"/>
                  </a:moveTo>
                  <a:cubicBezTo>
                    <a:pt x="16491" y="0"/>
                    <a:pt x="14474" y="212"/>
                    <a:pt x="12514" y="681"/>
                  </a:cubicBezTo>
                  <a:cubicBezTo>
                    <a:pt x="8025" y="1752"/>
                    <a:pt x="3239" y="4252"/>
                    <a:pt x="1334" y="8503"/>
                  </a:cubicBezTo>
                  <a:cubicBezTo>
                    <a:pt x="1274" y="8562"/>
                    <a:pt x="1227" y="8610"/>
                    <a:pt x="1167" y="8670"/>
                  </a:cubicBezTo>
                  <a:cubicBezTo>
                    <a:pt x="762" y="8991"/>
                    <a:pt x="715" y="9455"/>
                    <a:pt x="858" y="9836"/>
                  </a:cubicBezTo>
                  <a:cubicBezTo>
                    <a:pt x="703" y="10384"/>
                    <a:pt x="596" y="10944"/>
                    <a:pt x="536" y="11551"/>
                  </a:cubicBezTo>
                  <a:cubicBezTo>
                    <a:pt x="0" y="16968"/>
                    <a:pt x="3263" y="22302"/>
                    <a:pt x="6311" y="26505"/>
                  </a:cubicBezTo>
                  <a:cubicBezTo>
                    <a:pt x="13490" y="36399"/>
                    <a:pt x="23503" y="43602"/>
                    <a:pt x="32862" y="51258"/>
                  </a:cubicBezTo>
                  <a:cubicBezTo>
                    <a:pt x="42625" y="59271"/>
                    <a:pt x="49923" y="67689"/>
                    <a:pt x="56198" y="78619"/>
                  </a:cubicBezTo>
                  <a:cubicBezTo>
                    <a:pt x="57321" y="80578"/>
                    <a:pt x="62210" y="90640"/>
                    <a:pt x="65877" y="90640"/>
                  </a:cubicBezTo>
                  <a:cubicBezTo>
                    <a:pt x="66176" y="90640"/>
                    <a:pt x="66467" y="90573"/>
                    <a:pt x="66747" y="90430"/>
                  </a:cubicBezTo>
                  <a:cubicBezTo>
                    <a:pt x="69926" y="88810"/>
                    <a:pt x="69759" y="78154"/>
                    <a:pt x="69795" y="74952"/>
                  </a:cubicBezTo>
                  <a:cubicBezTo>
                    <a:pt x="69842" y="69999"/>
                    <a:pt x="69247" y="64998"/>
                    <a:pt x="68342" y="60104"/>
                  </a:cubicBezTo>
                  <a:cubicBezTo>
                    <a:pt x="68080" y="58676"/>
                    <a:pt x="67794" y="57271"/>
                    <a:pt x="67497" y="55866"/>
                  </a:cubicBezTo>
                  <a:cubicBezTo>
                    <a:pt x="65187" y="45305"/>
                    <a:pt x="61413" y="34423"/>
                    <a:pt x="56007" y="25029"/>
                  </a:cubicBezTo>
                  <a:cubicBezTo>
                    <a:pt x="51007" y="16349"/>
                    <a:pt x="43982" y="8039"/>
                    <a:pt x="34683" y="3824"/>
                  </a:cubicBezTo>
                  <a:cubicBezTo>
                    <a:pt x="29749" y="1583"/>
                    <a:pt x="24080" y="0"/>
                    <a:pt x="18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2544625" y="1125700"/>
              <a:ext cx="1171925" cy="2553025"/>
            </a:xfrm>
            <a:custGeom>
              <a:rect b="b" l="l" r="r" t="t"/>
              <a:pathLst>
                <a:path extrusionOk="0" h="102121" w="46877">
                  <a:moveTo>
                    <a:pt x="249" y="0"/>
                  </a:moveTo>
                  <a:cubicBezTo>
                    <a:pt x="0" y="0"/>
                    <a:pt x="69" y="331"/>
                    <a:pt x="644" y="817"/>
                  </a:cubicBezTo>
                  <a:cubicBezTo>
                    <a:pt x="644" y="817"/>
                    <a:pt x="1049" y="1162"/>
                    <a:pt x="1799" y="1805"/>
                  </a:cubicBezTo>
                  <a:cubicBezTo>
                    <a:pt x="2180" y="2114"/>
                    <a:pt x="2633" y="2519"/>
                    <a:pt x="3157" y="2984"/>
                  </a:cubicBezTo>
                  <a:cubicBezTo>
                    <a:pt x="3419" y="3222"/>
                    <a:pt x="3704" y="3472"/>
                    <a:pt x="4002" y="3746"/>
                  </a:cubicBezTo>
                  <a:cubicBezTo>
                    <a:pt x="4300" y="4008"/>
                    <a:pt x="4609" y="4305"/>
                    <a:pt x="4943" y="4603"/>
                  </a:cubicBezTo>
                  <a:cubicBezTo>
                    <a:pt x="6264" y="5805"/>
                    <a:pt x="7788" y="7317"/>
                    <a:pt x="9467" y="9032"/>
                  </a:cubicBezTo>
                  <a:cubicBezTo>
                    <a:pt x="11134" y="10770"/>
                    <a:pt x="12932" y="12747"/>
                    <a:pt x="14765" y="14926"/>
                  </a:cubicBezTo>
                  <a:cubicBezTo>
                    <a:pt x="18409" y="19295"/>
                    <a:pt x="22100" y="24522"/>
                    <a:pt x="25231" y="30035"/>
                  </a:cubicBezTo>
                  <a:cubicBezTo>
                    <a:pt x="26791" y="32785"/>
                    <a:pt x="28219" y="35619"/>
                    <a:pt x="29529" y="38381"/>
                  </a:cubicBezTo>
                  <a:cubicBezTo>
                    <a:pt x="29696" y="38726"/>
                    <a:pt x="29862" y="39071"/>
                    <a:pt x="30029" y="39405"/>
                  </a:cubicBezTo>
                  <a:cubicBezTo>
                    <a:pt x="30184" y="39750"/>
                    <a:pt x="30339" y="40095"/>
                    <a:pt x="30505" y="40441"/>
                  </a:cubicBezTo>
                  <a:cubicBezTo>
                    <a:pt x="30815" y="41131"/>
                    <a:pt x="31124" y="41798"/>
                    <a:pt x="31422" y="42477"/>
                  </a:cubicBezTo>
                  <a:cubicBezTo>
                    <a:pt x="31720" y="43143"/>
                    <a:pt x="32006" y="43810"/>
                    <a:pt x="32291" y="44465"/>
                  </a:cubicBezTo>
                  <a:cubicBezTo>
                    <a:pt x="32363" y="44632"/>
                    <a:pt x="32434" y="44798"/>
                    <a:pt x="32506" y="44953"/>
                  </a:cubicBezTo>
                  <a:cubicBezTo>
                    <a:pt x="32577" y="45120"/>
                    <a:pt x="32637" y="45286"/>
                    <a:pt x="32708" y="45453"/>
                  </a:cubicBezTo>
                  <a:cubicBezTo>
                    <a:pt x="32839" y="45775"/>
                    <a:pt x="32970" y="46096"/>
                    <a:pt x="33113" y="46418"/>
                  </a:cubicBezTo>
                  <a:cubicBezTo>
                    <a:pt x="33649" y="47691"/>
                    <a:pt x="34161" y="49025"/>
                    <a:pt x="34708" y="50394"/>
                  </a:cubicBezTo>
                  <a:cubicBezTo>
                    <a:pt x="34970" y="51085"/>
                    <a:pt x="35232" y="51787"/>
                    <a:pt x="35494" y="52490"/>
                  </a:cubicBezTo>
                  <a:cubicBezTo>
                    <a:pt x="35625" y="52835"/>
                    <a:pt x="35768" y="53192"/>
                    <a:pt x="35899" y="53549"/>
                  </a:cubicBezTo>
                  <a:cubicBezTo>
                    <a:pt x="36018" y="53907"/>
                    <a:pt x="36149" y="54264"/>
                    <a:pt x="36280" y="54621"/>
                  </a:cubicBezTo>
                  <a:cubicBezTo>
                    <a:pt x="36411" y="54990"/>
                    <a:pt x="36542" y="55347"/>
                    <a:pt x="36661" y="55716"/>
                  </a:cubicBezTo>
                  <a:cubicBezTo>
                    <a:pt x="36732" y="55895"/>
                    <a:pt x="36792" y="56073"/>
                    <a:pt x="36863" y="56252"/>
                  </a:cubicBezTo>
                  <a:cubicBezTo>
                    <a:pt x="36923" y="56443"/>
                    <a:pt x="36982" y="56621"/>
                    <a:pt x="37054" y="56812"/>
                  </a:cubicBezTo>
                  <a:cubicBezTo>
                    <a:pt x="37304" y="57550"/>
                    <a:pt x="37554" y="58288"/>
                    <a:pt x="37804" y="59026"/>
                  </a:cubicBezTo>
                  <a:cubicBezTo>
                    <a:pt x="38280" y="60526"/>
                    <a:pt x="38780" y="62027"/>
                    <a:pt x="39233" y="63551"/>
                  </a:cubicBezTo>
                  <a:cubicBezTo>
                    <a:pt x="39697" y="65075"/>
                    <a:pt x="40126" y="66599"/>
                    <a:pt x="40554" y="68123"/>
                  </a:cubicBezTo>
                  <a:cubicBezTo>
                    <a:pt x="40769" y="68885"/>
                    <a:pt x="40971" y="69647"/>
                    <a:pt x="41173" y="70409"/>
                  </a:cubicBezTo>
                  <a:cubicBezTo>
                    <a:pt x="41376" y="71159"/>
                    <a:pt x="41566" y="71921"/>
                    <a:pt x="41757" y="72671"/>
                  </a:cubicBezTo>
                  <a:cubicBezTo>
                    <a:pt x="41852" y="73052"/>
                    <a:pt x="41947" y="73421"/>
                    <a:pt x="42043" y="73802"/>
                  </a:cubicBezTo>
                  <a:cubicBezTo>
                    <a:pt x="42126" y="74171"/>
                    <a:pt x="42221" y="74540"/>
                    <a:pt x="42304" y="74921"/>
                  </a:cubicBezTo>
                  <a:cubicBezTo>
                    <a:pt x="42388" y="75290"/>
                    <a:pt x="42483" y="75659"/>
                    <a:pt x="42566" y="76028"/>
                  </a:cubicBezTo>
                  <a:cubicBezTo>
                    <a:pt x="42650" y="76397"/>
                    <a:pt x="42745" y="76766"/>
                    <a:pt x="42816" y="77124"/>
                  </a:cubicBezTo>
                  <a:cubicBezTo>
                    <a:pt x="43126" y="78588"/>
                    <a:pt x="43436" y="80029"/>
                    <a:pt x="43686" y="81422"/>
                  </a:cubicBezTo>
                  <a:cubicBezTo>
                    <a:pt x="44733" y="87018"/>
                    <a:pt x="45341" y="91995"/>
                    <a:pt x="45722" y="95554"/>
                  </a:cubicBezTo>
                  <a:cubicBezTo>
                    <a:pt x="45817" y="96447"/>
                    <a:pt x="45900" y="97257"/>
                    <a:pt x="45972" y="97960"/>
                  </a:cubicBezTo>
                  <a:cubicBezTo>
                    <a:pt x="46055" y="98650"/>
                    <a:pt x="46114" y="99257"/>
                    <a:pt x="46150" y="99745"/>
                  </a:cubicBezTo>
                  <a:cubicBezTo>
                    <a:pt x="46245" y="100734"/>
                    <a:pt x="46305" y="101269"/>
                    <a:pt x="46305" y="101269"/>
                  </a:cubicBezTo>
                  <a:cubicBezTo>
                    <a:pt x="46369" y="101838"/>
                    <a:pt x="46515" y="102121"/>
                    <a:pt x="46640" y="102121"/>
                  </a:cubicBezTo>
                  <a:cubicBezTo>
                    <a:pt x="46769" y="102121"/>
                    <a:pt x="46877" y="101820"/>
                    <a:pt x="46853" y="101222"/>
                  </a:cubicBezTo>
                  <a:cubicBezTo>
                    <a:pt x="46853" y="101222"/>
                    <a:pt x="46805" y="100686"/>
                    <a:pt x="46734" y="99698"/>
                  </a:cubicBezTo>
                  <a:cubicBezTo>
                    <a:pt x="46686" y="99210"/>
                    <a:pt x="46638" y="98602"/>
                    <a:pt x="46579" y="97900"/>
                  </a:cubicBezTo>
                  <a:cubicBezTo>
                    <a:pt x="46507" y="97198"/>
                    <a:pt x="46436" y="96388"/>
                    <a:pt x="46353" y="95495"/>
                  </a:cubicBezTo>
                  <a:cubicBezTo>
                    <a:pt x="46007" y="91923"/>
                    <a:pt x="45472" y="86922"/>
                    <a:pt x="44483" y="81279"/>
                  </a:cubicBezTo>
                  <a:cubicBezTo>
                    <a:pt x="44245" y="79874"/>
                    <a:pt x="43948" y="78421"/>
                    <a:pt x="43650" y="76945"/>
                  </a:cubicBezTo>
                  <a:cubicBezTo>
                    <a:pt x="43590" y="76576"/>
                    <a:pt x="43495" y="76207"/>
                    <a:pt x="43412" y="75838"/>
                  </a:cubicBezTo>
                  <a:cubicBezTo>
                    <a:pt x="43328" y="75469"/>
                    <a:pt x="43245" y="75088"/>
                    <a:pt x="43162" y="74719"/>
                  </a:cubicBezTo>
                  <a:cubicBezTo>
                    <a:pt x="43078" y="74338"/>
                    <a:pt x="42995" y="73969"/>
                    <a:pt x="42912" y="73588"/>
                  </a:cubicBezTo>
                  <a:cubicBezTo>
                    <a:pt x="42816" y="73218"/>
                    <a:pt x="42721" y="72837"/>
                    <a:pt x="42626" y="72456"/>
                  </a:cubicBezTo>
                  <a:cubicBezTo>
                    <a:pt x="42447" y="71694"/>
                    <a:pt x="42269" y="70932"/>
                    <a:pt x="42066" y="70170"/>
                  </a:cubicBezTo>
                  <a:cubicBezTo>
                    <a:pt x="41876" y="69408"/>
                    <a:pt x="41673" y="68646"/>
                    <a:pt x="41471" y="67873"/>
                  </a:cubicBezTo>
                  <a:cubicBezTo>
                    <a:pt x="41054" y="66337"/>
                    <a:pt x="40638" y="64801"/>
                    <a:pt x="40173" y="63265"/>
                  </a:cubicBezTo>
                  <a:cubicBezTo>
                    <a:pt x="39733" y="61741"/>
                    <a:pt x="39245" y="60217"/>
                    <a:pt x="38768" y="58717"/>
                  </a:cubicBezTo>
                  <a:cubicBezTo>
                    <a:pt x="38518" y="57967"/>
                    <a:pt x="38268" y="57216"/>
                    <a:pt x="38030" y="56478"/>
                  </a:cubicBezTo>
                  <a:cubicBezTo>
                    <a:pt x="37971" y="56288"/>
                    <a:pt x="37899" y="56109"/>
                    <a:pt x="37840" y="55919"/>
                  </a:cubicBezTo>
                  <a:cubicBezTo>
                    <a:pt x="37780" y="55740"/>
                    <a:pt x="37709" y="55550"/>
                    <a:pt x="37649" y="55371"/>
                  </a:cubicBezTo>
                  <a:cubicBezTo>
                    <a:pt x="37518" y="55002"/>
                    <a:pt x="37387" y="54633"/>
                    <a:pt x="37268" y="54276"/>
                  </a:cubicBezTo>
                  <a:cubicBezTo>
                    <a:pt x="37137" y="53907"/>
                    <a:pt x="37006" y="53549"/>
                    <a:pt x="36887" y="53192"/>
                  </a:cubicBezTo>
                  <a:cubicBezTo>
                    <a:pt x="36756" y="52823"/>
                    <a:pt x="36613" y="52478"/>
                    <a:pt x="36482" y="52121"/>
                  </a:cubicBezTo>
                  <a:cubicBezTo>
                    <a:pt x="36220" y="51406"/>
                    <a:pt x="35970" y="50704"/>
                    <a:pt x="35696" y="50013"/>
                  </a:cubicBezTo>
                  <a:cubicBezTo>
                    <a:pt x="35161" y="48644"/>
                    <a:pt x="34637" y="47287"/>
                    <a:pt x="34101" y="46013"/>
                  </a:cubicBezTo>
                  <a:cubicBezTo>
                    <a:pt x="33958" y="45679"/>
                    <a:pt x="33827" y="45358"/>
                    <a:pt x="33696" y="45036"/>
                  </a:cubicBezTo>
                  <a:cubicBezTo>
                    <a:pt x="33625" y="44870"/>
                    <a:pt x="33553" y="44703"/>
                    <a:pt x="33482" y="44536"/>
                  </a:cubicBezTo>
                  <a:cubicBezTo>
                    <a:pt x="33410" y="44382"/>
                    <a:pt x="33339" y="44215"/>
                    <a:pt x="33268" y="44048"/>
                  </a:cubicBezTo>
                  <a:cubicBezTo>
                    <a:pt x="32982" y="43393"/>
                    <a:pt x="32696" y="42715"/>
                    <a:pt x="32398" y="42036"/>
                  </a:cubicBezTo>
                  <a:cubicBezTo>
                    <a:pt x="32089" y="41369"/>
                    <a:pt x="31779" y="40691"/>
                    <a:pt x="31458" y="40000"/>
                  </a:cubicBezTo>
                  <a:cubicBezTo>
                    <a:pt x="31303" y="39655"/>
                    <a:pt x="31136" y="39309"/>
                    <a:pt x="30982" y="38964"/>
                  </a:cubicBezTo>
                  <a:cubicBezTo>
                    <a:pt x="30815" y="38619"/>
                    <a:pt x="30648" y="38274"/>
                    <a:pt x="30482" y="37928"/>
                  </a:cubicBezTo>
                  <a:cubicBezTo>
                    <a:pt x="29136" y="35142"/>
                    <a:pt x="27684" y="32309"/>
                    <a:pt x="26088" y="29546"/>
                  </a:cubicBezTo>
                  <a:cubicBezTo>
                    <a:pt x="22885" y="23998"/>
                    <a:pt x="19111" y="18759"/>
                    <a:pt x="15384" y="14414"/>
                  </a:cubicBezTo>
                  <a:cubicBezTo>
                    <a:pt x="13515" y="12235"/>
                    <a:pt x="11682" y="10258"/>
                    <a:pt x="9979" y="8532"/>
                  </a:cubicBezTo>
                  <a:cubicBezTo>
                    <a:pt x="8264" y="6829"/>
                    <a:pt x="6705" y="5329"/>
                    <a:pt x="5359" y="4139"/>
                  </a:cubicBezTo>
                  <a:cubicBezTo>
                    <a:pt x="5026" y="3841"/>
                    <a:pt x="4716" y="3555"/>
                    <a:pt x="4419" y="3281"/>
                  </a:cubicBezTo>
                  <a:cubicBezTo>
                    <a:pt x="4109" y="3019"/>
                    <a:pt x="3823" y="2769"/>
                    <a:pt x="3550" y="2543"/>
                  </a:cubicBezTo>
                  <a:cubicBezTo>
                    <a:pt x="3014" y="2079"/>
                    <a:pt x="2561" y="1674"/>
                    <a:pt x="2180" y="1364"/>
                  </a:cubicBezTo>
                  <a:cubicBezTo>
                    <a:pt x="1406" y="733"/>
                    <a:pt x="990" y="388"/>
                    <a:pt x="990" y="388"/>
                  </a:cubicBezTo>
                  <a:cubicBezTo>
                    <a:pt x="657" y="117"/>
                    <a:pt x="397" y="0"/>
                    <a:pt x="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3414400" y="1814125"/>
              <a:ext cx="59600" cy="670275"/>
            </a:xfrm>
            <a:custGeom>
              <a:rect b="b" l="l" r="r" t="t"/>
              <a:pathLst>
                <a:path extrusionOk="0" h="26811" w="2384">
                  <a:moveTo>
                    <a:pt x="289" y="0"/>
                  </a:moveTo>
                  <a:cubicBezTo>
                    <a:pt x="158" y="0"/>
                    <a:pt x="25" y="72"/>
                    <a:pt x="1" y="212"/>
                  </a:cubicBezTo>
                  <a:cubicBezTo>
                    <a:pt x="1" y="212"/>
                    <a:pt x="1" y="724"/>
                    <a:pt x="13" y="1557"/>
                  </a:cubicBezTo>
                  <a:cubicBezTo>
                    <a:pt x="13" y="2390"/>
                    <a:pt x="24" y="3557"/>
                    <a:pt x="48" y="4891"/>
                  </a:cubicBezTo>
                  <a:cubicBezTo>
                    <a:pt x="84" y="7558"/>
                    <a:pt x="179" y="10868"/>
                    <a:pt x="322" y="13463"/>
                  </a:cubicBezTo>
                  <a:cubicBezTo>
                    <a:pt x="501" y="16047"/>
                    <a:pt x="798" y="19357"/>
                    <a:pt x="1156" y="22000"/>
                  </a:cubicBezTo>
                  <a:cubicBezTo>
                    <a:pt x="1239" y="22667"/>
                    <a:pt x="1310" y="23286"/>
                    <a:pt x="1394" y="23845"/>
                  </a:cubicBezTo>
                  <a:cubicBezTo>
                    <a:pt x="1477" y="24405"/>
                    <a:pt x="1560" y="24893"/>
                    <a:pt x="1620" y="25310"/>
                  </a:cubicBezTo>
                  <a:cubicBezTo>
                    <a:pt x="1751" y="26143"/>
                    <a:pt x="1822" y="26643"/>
                    <a:pt x="1822" y="26643"/>
                  </a:cubicBezTo>
                  <a:cubicBezTo>
                    <a:pt x="1848" y="26757"/>
                    <a:pt x="1960" y="26811"/>
                    <a:pt x="2076" y="26811"/>
                  </a:cubicBezTo>
                  <a:cubicBezTo>
                    <a:pt x="2226" y="26811"/>
                    <a:pt x="2383" y="26721"/>
                    <a:pt x="2370" y="26560"/>
                  </a:cubicBezTo>
                  <a:cubicBezTo>
                    <a:pt x="2370" y="26560"/>
                    <a:pt x="2322" y="26060"/>
                    <a:pt x="2251" y="25238"/>
                  </a:cubicBezTo>
                  <a:cubicBezTo>
                    <a:pt x="2203" y="24822"/>
                    <a:pt x="2156" y="24322"/>
                    <a:pt x="2108" y="23762"/>
                  </a:cubicBezTo>
                  <a:cubicBezTo>
                    <a:pt x="2048" y="23202"/>
                    <a:pt x="2013" y="22583"/>
                    <a:pt x="1953" y="21917"/>
                  </a:cubicBezTo>
                  <a:cubicBezTo>
                    <a:pt x="1727" y="19273"/>
                    <a:pt x="1560" y="15975"/>
                    <a:pt x="1394" y="13392"/>
                  </a:cubicBezTo>
                  <a:cubicBezTo>
                    <a:pt x="1072" y="8224"/>
                    <a:pt x="560" y="200"/>
                    <a:pt x="560" y="200"/>
                  </a:cubicBezTo>
                  <a:cubicBezTo>
                    <a:pt x="537" y="66"/>
                    <a:pt x="414" y="0"/>
                    <a:pt x="2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2742000" y="1801225"/>
              <a:ext cx="531925" cy="236125"/>
            </a:xfrm>
            <a:custGeom>
              <a:rect b="b" l="l" r="r" t="t"/>
              <a:pathLst>
                <a:path extrusionOk="0" h="9445" w="21277">
                  <a:moveTo>
                    <a:pt x="1569" y="0"/>
                  </a:moveTo>
                  <a:cubicBezTo>
                    <a:pt x="1521" y="0"/>
                    <a:pt x="1475" y="1"/>
                    <a:pt x="1429" y="1"/>
                  </a:cubicBezTo>
                  <a:cubicBezTo>
                    <a:pt x="1239" y="1"/>
                    <a:pt x="1072" y="13"/>
                    <a:pt x="929" y="25"/>
                  </a:cubicBezTo>
                  <a:cubicBezTo>
                    <a:pt x="786" y="25"/>
                    <a:pt x="655" y="37"/>
                    <a:pt x="560" y="49"/>
                  </a:cubicBezTo>
                  <a:cubicBezTo>
                    <a:pt x="358" y="61"/>
                    <a:pt x="239" y="73"/>
                    <a:pt x="239" y="73"/>
                  </a:cubicBezTo>
                  <a:cubicBezTo>
                    <a:pt x="0" y="132"/>
                    <a:pt x="48" y="585"/>
                    <a:pt x="286" y="632"/>
                  </a:cubicBezTo>
                  <a:cubicBezTo>
                    <a:pt x="286" y="632"/>
                    <a:pt x="393" y="620"/>
                    <a:pt x="584" y="620"/>
                  </a:cubicBezTo>
                  <a:cubicBezTo>
                    <a:pt x="616" y="616"/>
                    <a:pt x="650" y="615"/>
                    <a:pt x="687" y="615"/>
                  </a:cubicBezTo>
                  <a:cubicBezTo>
                    <a:pt x="761" y="615"/>
                    <a:pt x="846" y="620"/>
                    <a:pt x="941" y="620"/>
                  </a:cubicBezTo>
                  <a:cubicBezTo>
                    <a:pt x="1084" y="620"/>
                    <a:pt x="1239" y="620"/>
                    <a:pt x="1417" y="632"/>
                  </a:cubicBezTo>
                  <a:cubicBezTo>
                    <a:pt x="2120" y="668"/>
                    <a:pt x="3096" y="811"/>
                    <a:pt x="4191" y="1085"/>
                  </a:cubicBezTo>
                  <a:cubicBezTo>
                    <a:pt x="5287" y="1347"/>
                    <a:pt x="6489" y="1751"/>
                    <a:pt x="7668" y="2216"/>
                  </a:cubicBezTo>
                  <a:cubicBezTo>
                    <a:pt x="8847" y="2680"/>
                    <a:pt x="9990" y="3216"/>
                    <a:pt x="10990" y="3692"/>
                  </a:cubicBezTo>
                  <a:cubicBezTo>
                    <a:pt x="12978" y="4657"/>
                    <a:pt x="15479" y="6014"/>
                    <a:pt x="17419" y="7228"/>
                  </a:cubicBezTo>
                  <a:cubicBezTo>
                    <a:pt x="19372" y="8419"/>
                    <a:pt x="20789" y="9419"/>
                    <a:pt x="20789" y="9419"/>
                  </a:cubicBezTo>
                  <a:cubicBezTo>
                    <a:pt x="20814" y="9436"/>
                    <a:pt x="20841" y="9444"/>
                    <a:pt x="20870" y="9444"/>
                  </a:cubicBezTo>
                  <a:cubicBezTo>
                    <a:pt x="21056" y="9444"/>
                    <a:pt x="21277" y="9113"/>
                    <a:pt x="21122" y="8979"/>
                  </a:cubicBezTo>
                  <a:cubicBezTo>
                    <a:pt x="21122" y="8979"/>
                    <a:pt x="19765" y="7859"/>
                    <a:pt x="17860" y="6550"/>
                  </a:cubicBezTo>
                  <a:cubicBezTo>
                    <a:pt x="16907" y="5883"/>
                    <a:pt x="15824" y="5169"/>
                    <a:pt x="14717" y="4514"/>
                  </a:cubicBezTo>
                  <a:cubicBezTo>
                    <a:pt x="13597" y="3847"/>
                    <a:pt x="12466" y="3228"/>
                    <a:pt x="11454" y="2728"/>
                  </a:cubicBezTo>
                  <a:cubicBezTo>
                    <a:pt x="10430" y="2240"/>
                    <a:pt x="9240" y="1728"/>
                    <a:pt x="8013" y="1299"/>
                  </a:cubicBezTo>
                  <a:cubicBezTo>
                    <a:pt x="6787" y="859"/>
                    <a:pt x="5513" y="513"/>
                    <a:pt x="4358" y="287"/>
                  </a:cubicBezTo>
                  <a:cubicBezTo>
                    <a:pt x="3275" y="86"/>
                    <a:pt x="2296" y="0"/>
                    <a:pt x="1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2896175" y="1225675"/>
              <a:ext cx="58250" cy="290675"/>
            </a:xfrm>
            <a:custGeom>
              <a:rect b="b" l="l" r="r" t="t"/>
              <a:pathLst>
                <a:path extrusionOk="0" h="11627" w="2330">
                  <a:moveTo>
                    <a:pt x="372" y="0"/>
                  </a:moveTo>
                  <a:cubicBezTo>
                    <a:pt x="220" y="0"/>
                    <a:pt x="24" y="52"/>
                    <a:pt x="1" y="128"/>
                  </a:cubicBezTo>
                  <a:cubicBezTo>
                    <a:pt x="1" y="128"/>
                    <a:pt x="13" y="354"/>
                    <a:pt x="37" y="711"/>
                  </a:cubicBezTo>
                  <a:cubicBezTo>
                    <a:pt x="48" y="1080"/>
                    <a:pt x="72" y="1580"/>
                    <a:pt x="96" y="2164"/>
                  </a:cubicBezTo>
                  <a:cubicBezTo>
                    <a:pt x="144" y="3318"/>
                    <a:pt x="179" y="4771"/>
                    <a:pt x="310" y="5914"/>
                  </a:cubicBezTo>
                  <a:cubicBezTo>
                    <a:pt x="429" y="7045"/>
                    <a:pt x="703" y="8510"/>
                    <a:pt x="1060" y="9641"/>
                  </a:cubicBezTo>
                  <a:cubicBezTo>
                    <a:pt x="1156" y="9926"/>
                    <a:pt x="1227" y="10188"/>
                    <a:pt x="1322" y="10426"/>
                  </a:cubicBezTo>
                  <a:cubicBezTo>
                    <a:pt x="1406" y="10665"/>
                    <a:pt x="1477" y="10879"/>
                    <a:pt x="1549" y="11046"/>
                  </a:cubicBezTo>
                  <a:cubicBezTo>
                    <a:pt x="1703" y="11391"/>
                    <a:pt x="1787" y="11593"/>
                    <a:pt x="1787" y="11593"/>
                  </a:cubicBezTo>
                  <a:cubicBezTo>
                    <a:pt x="1800" y="11616"/>
                    <a:pt x="1832" y="11626"/>
                    <a:pt x="1876" y="11626"/>
                  </a:cubicBezTo>
                  <a:cubicBezTo>
                    <a:pt x="2033" y="11626"/>
                    <a:pt x="2329" y="11496"/>
                    <a:pt x="2311" y="11403"/>
                  </a:cubicBezTo>
                  <a:cubicBezTo>
                    <a:pt x="2311" y="11403"/>
                    <a:pt x="2251" y="11188"/>
                    <a:pt x="2156" y="10843"/>
                  </a:cubicBezTo>
                  <a:cubicBezTo>
                    <a:pt x="2108" y="10677"/>
                    <a:pt x="2061" y="10462"/>
                    <a:pt x="2001" y="10224"/>
                  </a:cubicBezTo>
                  <a:cubicBezTo>
                    <a:pt x="1942" y="9998"/>
                    <a:pt x="1906" y="9724"/>
                    <a:pt x="1846" y="9450"/>
                  </a:cubicBezTo>
                  <a:cubicBezTo>
                    <a:pt x="1632" y="8331"/>
                    <a:pt x="1489" y="6914"/>
                    <a:pt x="1370" y="5795"/>
                  </a:cubicBezTo>
                  <a:cubicBezTo>
                    <a:pt x="1251" y="4688"/>
                    <a:pt x="1072" y="3247"/>
                    <a:pt x="906" y="2092"/>
                  </a:cubicBezTo>
                  <a:cubicBezTo>
                    <a:pt x="822" y="1509"/>
                    <a:pt x="727" y="997"/>
                    <a:pt x="668" y="640"/>
                  </a:cubicBezTo>
                  <a:cubicBezTo>
                    <a:pt x="596" y="282"/>
                    <a:pt x="549" y="56"/>
                    <a:pt x="549" y="56"/>
                  </a:cubicBezTo>
                  <a:cubicBezTo>
                    <a:pt x="531" y="17"/>
                    <a:pt x="459" y="0"/>
                    <a:pt x="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1736800" y="1865100"/>
              <a:ext cx="1752800" cy="1023700"/>
            </a:xfrm>
            <a:custGeom>
              <a:rect b="b" l="l" r="r" t="t"/>
              <a:pathLst>
                <a:path extrusionOk="0" h="40948" w="70112">
                  <a:moveTo>
                    <a:pt x="18049" y="1"/>
                  </a:moveTo>
                  <a:cubicBezTo>
                    <a:pt x="11492" y="1"/>
                    <a:pt x="4224" y="1919"/>
                    <a:pt x="1442" y="7055"/>
                  </a:cubicBezTo>
                  <a:cubicBezTo>
                    <a:pt x="418" y="8960"/>
                    <a:pt x="1" y="11293"/>
                    <a:pt x="453" y="14127"/>
                  </a:cubicBezTo>
                  <a:cubicBezTo>
                    <a:pt x="1489" y="20604"/>
                    <a:pt x="6788" y="25307"/>
                    <a:pt x="11872" y="28926"/>
                  </a:cubicBezTo>
                  <a:cubicBezTo>
                    <a:pt x="18587" y="33689"/>
                    <a:pt x="27528" y="34260"/>
                    <a:pt x="35482" y="34796"/>
                  </a:cubicBezTo>
                  <a:cubicBezTo>
                    <a:pt x="41363" y="35201"/>
                    <a:pt x="47281" y="35356"/>
                    <a:pt x="53139" y="36141"/>
                  </a:cubicBezTo>
                  <a:cubicBezTo>
                    <a:pt x="57306" y="36689"/>
                    <a:pt x="61604" y="37523"/>
                    <a:pt x="65414" y="39380"/>
                  </a:cubicBezTo>
                  <a:cubicBezTo>
                    <a:pt x="66259" y="39809"/>
                    <a:pt x="67081" y="40261"/>
                    <a:pt x="67890" y="40773"/>
                  </a:cubicBezTo>
                  <a:cubicBezTo>
                    <a:pt x="68085" y="40895"/>
                    <a:pt x="68284" y="40948"/>
                    <a:pt x="68475" y="40948"/>
                  </a:cubicBezTo>
                  <a:cubicBezTo>
                    <a:pt x="69387" y="40948"/>
                    <a:pt x="70111" y="39750"/>
                    <a:pt x="69176" y="39130"/>
                  </a:cubicBezTo>
                  <a:cubicBezTo>
                    <a:pt x="69081" y="39070"/>
                    <a:pt x="68986" y="39011"/>
                    <a:pt x="68891" y="38951"/>
                  </a:cubicBezTo>
                  <a:cubicBezTo>
                    <a:pt x="68867" y="38892"/>
                    <a:pt x="68843" y="38832"/>
                    <a:pt x="68807" y="38785"/>
                  </a:cubicBezTo>
                  <a:cubicBezTo>
                    <a:pt x="65390" y="32903"/>
                    <a:pt x="61342" y="27319"/>
                    <a:pt x="56770" y="22211"/>
                  </a:cubicBezTo>
                  <a:cubicBezTo>
                    <a:pt x="56449" y="21806"/>
                    <a:pt x="56115" y="21402"/>
                    <a:pt x="55770" y="20997"/>
                  </a:cubicBezTo>
                  <a:cubicBezTo>
                    <a:pt x="51638" y="16115"/>
                    <a:pt x="46828" y="11638"/>
                    <a:pt x="41470" y="8126"/>
                  </a:cubicBezTo>
                  <a:cubicBezTo>
                    <a:pt x="36303" y="4733"/>
                    <a:pt x="30612" y="2006"/>
                    <a:pt x="24552" y="673"/>
                  </a:cubicBezTo>
                  <a:cubicBezTo>
                    <a:pt x="22631" y="244"/>
                    <a:pt x="20385" y="1"/>
                    <a:pt x="180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2112150" y="2219350"/>
              <a:ext cx="1607200" cy="1043925"/>
            </a:xfrm>
            <a:custGeom>
              <a:rect b="b" l="l" r="r" t="t"/>
              <a:pathLst>
                <a:path extrusionOk="0" h="41757" w="64288">
                  <a:moveTo>
                    <a:pt x="487" y="0"/>
                  </a:moveTo>
                  <a:cubicBezTo>
                    <a:pt x="23" y="0"/>
                    <a:pt x="1" y="382"/>
                    <a:pt x="644" y="600"/>
                  </a:cubicBezTo>
                  <a:cubicBezTo>
                    <a:pt x="644" y="600"/>
                    <a:pt x="2049" y="1064"/>
                    <a:pt x="4382" y="1826"/>
                  </a:cubicBezTo>
                  <a:cubicBezTo>
                    <a:pt x="6704" y="2600"/>
                    <a:pt x="9966" y="3695"/>
                    <a:pt x="13633" y="5017"/>
                  </a:cubicBezTo>
                  <a:cubicBezTo>
                    <a:pt x="17301" y="6339"/>
                    <a:pt x="21384" y="7910"/>
                    <a:pt x="25373" y="9625"/>
                  </a:cubicBezTo>
                  <a:cubicBezTo>
                    <a:pt x="29362" y="11339"/>
                    <a:pt x="33255" y="13220"/>
                    <a:pt x="36577" y="15030"/>
                  </a:cubicBezTo>
                  <a:cubicBezTo>
                    <a:pt x="38244" y="15935"/>
                    <a:pt x="39994" y="16947"/>
                    <a:pt x="41768" y="18054"/>
                  </a:cubicBezTo>
                  <a:cubicBezTo>
                    <a:pt x="43542" y="19150"/>
                    <a:pt x="45352" y="20340"/>
                    <a:pt x="47102" y="21614"/>
                  </a:cubicBezTo>
                  <a:cubicBezTo>
                    <a:pt x="48852" y="22888"/>
                    <a:pt x="50555" y="24234"/>
                    <a:pt x="52150" y="25615"/>
                  </a:cubicBezTo>
                  <a:cubicBezTo>
                    <a:pt x="52555" y="25972"/>
                    <a:pt x="52948" y="26317"/>
                    <a:pt x="53341" y="26663"/>
                  </a:cubicBezTo>
                  <a:cubicBezTo>
                    <a:pt x="53722" y="27008"/>
                    <a:pt x="54091" y="27365"/>
                    <a:pt x="54472" y="27710"/>
                  </a:cubicBezTo>
                  <a:cubicBezTo>
                    <a:pt x="54662" y="27877"/>
                    <a:pt x="54841" y="28056"/>
                    <a:pt x="55008" y="28234"/>
                  </a:cubicBezTo>
                  <a:cubicBezTo>
                    <a:pt x="55186" y="28425"/>
                    <a:pt x="55365" y="28591"/>
                    <a:pt x="55532" y="28782"/>
                  </a:cubicBezTo>
                  <a:cubicBezTo>
                    <a:pt x="55889" y="29139"/>
                    <a:pt x="56222" y="29496"/>
                    <a:pt x="56555" y="29853"/>
                  </a:cubicBezTo>
                  <a:cubicBezTo>
                    <a:pt x="57877" y="31270"/>
                    <a:pt x="59032" y="32675"/>
                    <a:pt x="59996" y="33997"/>
                  </a:cubicBezTo>
                  <a:cubicBezTo>
                    <a:pt x="60961" y="35318"/>
                    <a:pt x="61723" y="36557"/>
                    <a:pt x="62259" y="37640"/>
                  </a:cubicBezTo>
                  <a:cubicBezTo>
                    <a:pt x="62806" y="38724"/>
                    <a:pt x="63163" y="39617"/>
                    <a:pt x="63366" y="40248"/>
                  </a:cubicBezTo>
                  <a:cubicBezTo>
                    <a:pt x="63413" y="40414"/>
                    <a:pt x="63461" y="40545"/>
                    <a:pt x="63509" y="40676"/>
                  </a:cubicBezTo>
                  <a:cubicBezTo>
                    <a:pt x="63521" y="40736"/>
                    <a:pt x="63544" y="40783"/>
                    <a:pt x="63556" y="40843"/>
                  </a:cubicBezTo>
                  <a:cubicBezTo>
                    <a:pt x="63568" y="40890"/>
                    <a:pt x="63580" y="40938"/>
                    <a:pt x="63592" y="40986"/>
                  </a:cubicBezTo>
                  <a:cubicBezTo>
                    <a:pt x="63640" y="41152"/>
                    <a:pt x="63663" y="41236"/>
                    <a:pt x="63663" y="41236"/>
                  </a:cubicBezTo>
                  <a:cubicBezTo>
                    <a:pt x="63763" y="41585"/>
                    <a:pt x="63920" y="41756"/>
                    <a:pt x="64045" y="41756"/>
                  </a:cubicBezTo>
                  <a:cubicBezTo>
                    <a:pt x="64187" y="41756"/>
                    <a:pt x="64287" y="41532"/>
                    <a:pt x="64211" y="41093"/>
                  </a:cubicBezTo>
                  <a:cubicBezTo>
                    <a:pt x="64211" y="41093"/>
                    <a:pt x="64187" y="41010"/>
                    <a:pt x="64152" y="40831"/>
                  </a:cubicBezTo>
                  <a:cubicBezTo>
                    <a:pt x="64140" y="40783"/>
                    <a:pt x="64128" y="40736"/>
                    <a:pt x="64116" y="40688"/>
                  </a:cubicBezTo>
                  <a:cubicBezTo>
                    <a:pt x="64104" y="40629"/>
                    <a:pt x="64080" y="40569"/>
                    <a:pt x="64068" y="40509"/>
                  </a:cubicBezTo>
                  <a:cubicBezTo>
                    <a:pt x="64033" y="40379"/>
                    <a:pt x="63985" y="40236"/>
                    <a:pt x="63937" y="40069"/>
                  </a:cubicBezTo>
                  <a:cubicBezTo>
                    <a:pt x="63735" y="39414"/>
                    <a:pt x="63390" y="38474"/>
                    <a:pt x="62854" y="37354"/>
                  </a:cubicBezTo>
                  <a:cubicBezTo>
                    <a:pt x="62306" y="36223"/>
                    <a:pt x="61556" y="34937"/>
                    <a:pt x="60604" y="33568"/>
                  </a:cubicBezTo>
                  <a:cubicBezTo>
                    <a:pt x="59639" y="32199"/>
                    <a:pt x="58484" y="30746"/>
                    <a:pt x="57175" y="29282"/>
                  </a:cubicBezTo>
                  <a:cubicBezTo>
                    <a:pt x="56841" y="28913"/>
                    <a:pt x="56508" y="28556"/>
                    <a:pt x="56163" y="28187"/>
                  </a:cubicBezTo>
                  <a:cubicBezTo>
                    <a:pt x="55996" y="27996"/>
                    <a:pt x="55805" y="27817"/>
                    <a:pt x="55639" y="27627"/>
                  </a:cubicBezTo>
                  <a:cubicBezTo>
                    <a:pt x="55460" y="27436"/>
                    <a:pt x="55281" y="27258"/>
                    <a:pt x="55091" y="27079"/>
                  </a:cubicBezTo>
                  <a:cubicBezTo>
                    <a:pt x="54710" y="26722"/>
                    <a:pt x="54341" y="26353"/>
                    <a:pt x="53948" y="25984"/>
                  </a:cubicBezTo>
                  <a:cubicBezTo>
                    <a:pt x="53567" y="25639"/>
                    <a:pt x="53174" y="25281"/>
                    <a:pt x="52769" y="24912"/>
                  </a:cubicBezTo>
                  <a:cubicBezTo>
                    <a:pt x="51174" y="23495"/>
                    <a:pt x="49459" y="22102"/>
                    <a:pt x="47709" y="20793"/>
                  </a:cubicBezTo>
                  <a:cubicBezTo>
                    <a:pt x="45947" y="19483"/>
                    <a:pt x="44137" y="18257"/>
                    <a:pt x="42339" y="17126"/>
                  </a:cubicBezTo>
                  <a:cubicBezTo>
                    <a:pt x="40553" y="16006"/>
                    <a:pt x="38791" y="14971"/>
                    <a:pt x="37101" y="14066"/>
                  </a:cubicBezTo>
                  <a:cubicBezTo>
                    <a:pt x="33743" y="12220"/>
                    <a:pt x="29802" y="10363"/>
                    <a:pt x="25778" y="8684"/>
                  </a:cubicBezTo>
                  <a:cubicBezTo>
                    <a:pt x="21742" y="7005"/>
                    <a:pt x="17610" y="5481"/>
                    <a:pt x="13907" y="4231"/>
                  </a:cubicBezTo>
                  <a:cubicBezTo>
                    <a:pt x="10204" y="2957"/>
                    <a:pt x="6930" y="1933"/>
                    <a:pt x="4585" y="1207"/>
                  </a:cubicBezTo>
                  <a:cubicBezTo>
                    <a:pt x="2239" y="493"/>
                    <a:pt x="822" y="52"/>
                    <a:pt x="822" y="52"/>
                  </a:cubicBezTo>
                  <a:cubicBezTo>
                    <a:pt x="693" y="16"/>
                    <a:pt x="581" y="0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2695475" y="2245500"/>
              <a:ext cx="328950" cy="329525"/>
            </a:xfrm>
            <a:custGeom>
              <a:rect b="b" l="l" r="r" t="t"/>
              <a:pathLst>
                <a:path extrusionOk="0" h="13181" w="13158">
                  <a:moveTo>
                    <a:pt x="362" y="1"/>
                  </a:moveTo>
                  <a:cubicBezTo>
                    <a:pt x="191" y="1"/>
                    <a:pt x="1" y="385"/>
                    <a:pt x="123" y="518"/>
                  </a:cubicBezTo>
                  <a:cubicBezTo>
                    <a:pt x="123" y="518"/>
                    <a:pt x="409" y="697"/>
                    <a:pt x="873" y="994"/>
                  </a:cubicBezTo>
                  <a:cubicBezTo>
                    <a:pt x="1087" y="1161"/>
                    <a:pt x="1349" y="1364"/>
                    <a:pt x="1647" y="1590"/>
                  </a:cubicBezTo>
                  <a:cubicBezTo>
                    <a:pt x="1790" y="1709"/>
                    <a:pt x="1933" y="1840"/>
                    <a:pt x="2100" y="1971"/>
                  </a:cubicBezTo>
                  <a:cubicBezTo>
                    <a:pt x="2242" y="2114"/>
                    <a:pt x="2409" y="2245"/>
                    <a:pt x="2576" y="2399"/>
                  </a:cubicBezTo>
                  <a:cubicBezTo>
                    <a:pt x="3874" y="3602"/>
                    <a:pt x="5302" y="5293"/>
                    <a:pt x="6433" y="6638"/>
                  </a:cubicBezTo>
                  <a:cubicBezTo>
                    <a:pt x="7564" y="7972"/>
                    <a:pt x="9041" y="9674"/>
                    <a:pt x="10303" y="10984"/>
                  </a:cubicBezTo>
                  <a:cubicBezTo>
                    <a:pt x="10636" y="11305"/>
                    <a:pt x="10934" y="11603"/>
                    <a:pt x="11208" y="11877"/>
                  </a:cubicBezTo>
                  <a:cubicBezTo>
                    <a:pt x="11494" y="12139"/>
                    <a:pt x="11744" y="12365"/>
                    <a:pt x="11958" y="12567"/>
                  </a:cubicBezTo>
                  <a:cubicBezTo>
                    <a:pt x="12398" y="12936"/>
                    <a:pt x="12660" y="13163"/>
                    <a:pt x="12660" y="13163"/>
                  </a:cubicBezTo>
                  <a:cubicBezTo>
                    <a:pt x="12678" y="13175"/>
                    <a:pt x="12699" y="13180"/>
                    <a:pt x="12721" y="13180"/>
                  </a:cubicBezTo>
                  <a:cubicBezTo>
                    <a:pt x="12891" y="13180"/>
                    <a:pt x="13157" y="12850"/>
                    <a:pt x="13041" y="12734"/>
                  </a:cubicBezTo>
                  <a:cubicBezTo>
                    <a:pt x="13041" y="12734"/>
                    <a:pt x="12803" y="12496"/>
                    <a:pt x="12410" y="12091"/>
                  </a:cubicBezTo>
                  <a:cubicBezTo>
                    <a:pt x="12220" y="11889"/>
                    <a:pt x="11994" y="11639"/>
                    <a:pt x="11744" y="11365"/>
                  </a:cubicBezTo>
                  <a:cubicBezTo>
                    <a:pt x="11494" y="11079"/>
                    <a:pt x="11220" y="10758"/>
                    <a:pt x="10934" y="10412"/>
                  </a:cubicBezTo>
                  <a:cubicBezTo>
                    <a:pt x="9779" y="9043"/>
                    <a:pt x="8422" y="7269"/>
                    <a:pt x="7279" y="5924"/>
                  </a:cubicBezTo>
                  <a:cubicBezTo>
                    <a:pt x="6136" y="4566"/>
                    <a:pt x="4564" y="2923"/>
                    <a:pt x="3123" y="1768"/>
                  </a:cubicBezTo>
                  <a:cubicBezTo>
                    <a:pt x="2945" y="1614"/>
                    <a:pt x="2754" y="1495"/>
                    <a:pt x="2588" y="1364"/>
                  </a:cubicBezTo>
                  <a:cubicBezTo>
                    <a:pt x="2409" y="1233"/>
                    <a:pt x="2254" y="1114"/>
                    <a:pt x="2088" y="994"/>
                  </a:cubicBezTo>
                  <a:cubicBezTo>
                    <a:pt x="1766" y="792"/>
                    <a:pt x="1468" y="602"/>
                    <a:pt x="1218" y="447"/>
                  </a:cubicBezTo>
                  <a:cubicBezTo>
                    <a:pt x="706" y="173"/>
                    <a:pt x="397" y="6"/>
                    <a:pt x="397" y="6"/>
                  </a:cubicBezTo>
                  <a:cubicBezTo>
                    <a:pt x="385" y="2"/>
                    <a:pt x="374" y="1"/>
                    <a:pt x="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2179125" y="2402975"/>
              <a:ext cx="489325" cy="87375"/>
            </a:xfrm>
            <a:custGeom>
              <a:rect b="b" l="l" r="r" t="t"/>
              <a:pathLst>
                <a:path extrusionOk="0" h="3495" w="19573">
                  <a:moveTo>
                    <a:pt x="14883" y="0"/>
                  </a:moveTo>
                  <a:cubicBezTo>
                    <a:pt x="14840" y="0"/>
                    <a:pt x="14796" y="2"/>
                    <a:pt x="14753" y="6"/>
                  </a:cubicBezTo>
                  <a:cubicBezTo>
                    <a:pt x="14622" y="6"/>
                    <a:pt x="14491" y="18"/>
                    <a:pt x="14348" y="18"/>
                  </a:cubicBezTo>
                  <a:cubicBezTo>
                    <a:pt x="14086" y="29"/>
                    <a:pt x="13812" y="41"/>
                    <a:pt x="13538" y="53"/>
                  </a:cubicBezTo>
                  <a:cubicBezTo>
                    <a:pt x="13264" y="77"/>
                    <a:pt x="12990" y="101"/>
                    <a:pt x="12717" y="125"/>
                  </a:cubicBezTo>
                  <a:cubicBezTo>
                    <a:pt x="12169" y="172"/>
                    <a:pt x="11621" y="256"/>
                    <a:pt x="11097" y="315"/>
                  </a:cubicBezTo>
                  <a:cubicBezTo>
                    <a:pt x="10573" y="387"/>
                    <a:pt x="10061" y="470"/>
                    <a:pt x="9597" y="553"/>
                  </a:cubicBezTo>
                  <a:cubicBezTo>
                    <a:pt x="7716" y="899"/>
                    <a:pt x="5358" y="1518"/>
                    <a:pt x="3477" y="2042"/>
                  </a:cubicBezTo>
                  <a:cubicBezTo>
                    <a:pt x="2537" y="2292"/>
                    <a:pt x="1715" y="2518"/>
                    <a:pt x="1132" y="2685"/>
                  </a:cubicBezTo>
                  <a:cubicBezTo>
                    <a:pt x="536" y="2839"/>
                    <a:pt x="179" y="2935"/>
                    <a:pt x="179" y="2935"/>
                  </a:cubicBezTo>
                  <a:cubicBezTo>
                    <a:pt x="1" y="3018"/>
                    <a:pt x="96" y="3482"/>
                    <a:pt x="298" y="3494"/>
                  </a:cubicBezTo>
                  <a:cubicBezTo>
                    <a:pt x="298" y="3494"/>
                    <a:pt x="667" y="3435"/>
                    <a:pt x="1275" y="3327"/>
                  </a:cubicBezTo>
                  <a:cubicBezTo>
                    <a:pt x="1870" y="3208"/>
                    <a:pt x="2715" y="3042"/>
                    <a:pt x="3668" y="2851"/>
                  </a:cubicBezTo>
                  <a:cubicBezTo>
                    <a:pt x="5585" y="2470"/>
                    <a:pt x="7942" y="1982"/>
                    <a:pt x="9800" y="1649"/>
                  </a:cubicBezTo>
                  <a:cubicBezTo>
                    <a:pt x="11645" y="1292"/>
                    <a:pt x="14002" y="922"/>
                    <a:pt x="15919" y="839"/>
                  </a:cubicBezTo>
                  <a:cubicBezTo>
                    <a:pt x="16038" y="833"/>
                    <a:pt x="16154" y="833"/>
                    <a:pt x="16269" y="833"/>
                  </a:cubicBezTo>
                  <a:cubicBezTo>
                    <a:pt x="16384" y="833"/>
                    <a:pt x="16497" y="833"/>
                    <a:pt x="16610" y="827"/>
                  </a:cubicBezTo>
                  <a:lnTo>
                    <a:pt x="17253" y="827"/>
                  </a:lnTo>
                  <a:cubicBezTo>
                    <a:pt x="17646" y="851"/>
                    <a:pt x="18015" y="875"/>
                    <a:pt x="18312" y="887"/>
                  </a:cubicBezTo>
                  <a:cubicBezTo>
                    <a:pt x="18896" y="970"/>
                    <a:pt x="19253" y="1018"/>
                    <a:pt x="19253" y="1018"/>
                  </a:cubicBezTo>
                  <a:cubicBezTo>
                    <a:pt x="19255" y="1018"/>
                    <a:pt x="19257" y="1018"/>
                    <a:pt x="19259" y="1018"/>
                  </a:cubicBezTo>
                  <a:cubicBezTo>
                    <a:pt x="19446" y="1018"/>
                    <a:pt x="19572" y="505"/>
                    <a:pt x="19372" y="458"/>
                  </a:cubicBezTo>
                  <a:cubicBezTo>
                    <a:pt x="19372" y="458"/>
                    <a:pt x="19015" y="375"/>
                    <a:pt x="18396" y="244"/>
                  </a:cubicBezTo>
                  <a:cubicBezTo>
                    <a:pt x="18086" y="196"/>
                    <a:pt x="17717" y="149"/>
                    <a:pt x="17300" y="89"/>
                  </a:cubicBezTo>
                  <a:cubicBezTo>
                    <a:pt x="17086" y="77"/>
                    <a:pt x="16860" y="65"/>
                    <a:pt x="16634" y="41"/>
                  </a:cubicBezTo>
                  <a:cubicBezTo>
                    <a:pt x="16407" y="29"/>
                    <a:pt x="16157" y="6"/>
                    <a:pt x="15919" y="6"/>
                  </a:cubicBezTo>
                  <a:lnTo>
                    <a:pt x="15145" y="6"/>
                  </a:lnTo>
                  <a:cubicBezTo>
                    <a:pt x="15058" y="6"/>
                    <a:pt x="14971" y="0"/>
                    <a:pt x="148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2525000" y="1956025"/>
              <a:ext cx="2631025" cy="2630700"/>
            </a:xfrm>
            <a:custGeom>
              <a:rect b="b" l="l" r="r" t="t"/>
              <a:pathLst>
                <a:path extrusionOk="0" h="105228" w="105241">
                  <a:moveTo>
                    <a:pt x="52614" y="1"/>
                  </a:moveTo>
                  <a:cubicBezTo>
                    <a:pt x="23563" y="1"/>
                    <a:pt x="1" y="23551"/>
                    <a:pt x="1" y="52614"/>
                  </a:cubicBezTo>
                  <a:cubicBezTo>
                    <a:pt x="1" y="81677"/>
                    <a:pt x="23563" y="105228"/>
                    <a:pt x="52614" y="105228"/>
                  </a:cubicBezTo>
                  <a:cubicBezTo>
                    <a:pt x="81678" y="105228"/>
                    <a:pt x="105240" y="81677"/>
                    <a:pt x="105240" y="52614"/>
                  </a:cubicBezTo>
                  <a:cubicBezTo>
                    <a:pt x="105240" y="23551"/>
                    <a:pt x="81678" y="1"/>
                    <a:pt x="52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4178175" y="4397625"/>
              <a:ext cx="88750" cy="32875"/>
            </a:xfrm>
            <a:custGeom>
              <a:rect b="b" l="l" r="r" t="t"/>
              <a:pathLst>
                <a:path extrusionOk="0" h="1315" w="3550">
                  <a:moveTo>
                    <a:pt x="1702" y="1"/>
                  </a:moveTo>
                  <a:cubicBezTo>
                    <a:pt x="1127" y="1"/>
                    <a:pt x="621" y="113"/>
                    <a:pt x="251" y="694"/>
                  </a:cubicBezTo>
                  <a:cubicBezTo>
                    <a:pt x="0" y="1204"/>
                    <a:pt x="466" y="1315"/>
                    <a:pt x="914" y="1315"/>
                  </a:cubicBezTo>
                  <a:cubicBezTo>
                    <a:pt x="1104" y="1315"/>
                    <a:pt x="1290" y="1295"/>
                    <a:pt x="1418" y="1277"/>
                  </a:cubicBezTo>
                  <a:cubicBezTo>
                    <a:pt x="1763" y="1230"/>
                    <a:pt x="3549" y="920"/>
                    <a:pt x="3442" y="301"/>
                  </a:cubicBezTo>
                  <a:cubicBezTo>
                    <a:pt x="3393" y="56"/>
                    <a:pt x="3004" y="24"/>
                    <a:pt x="2687" y="24"/>
                  </a:cubicBezTo>
                  <a:cubicBezTo>
                    <a:pt x="2572" y="24"/>
                    <a:pt x="2466" y="28"/>
                    <a:pt x="2390" y="28"/>
                  </a:cubicBezTo>
                  <a:cubicBezTo>
                    <a:pt x="2369" y="28"/>
                    <a:pt x="2351" y="28"/>
                    <a:pt x="2335" y="27"/>
                  </a:cubicBezTo>
                  <a:cubicBezTo>
                    <a:pt x="2117" y="15"/>
                    <a:pt x="1905" y="1"/>
                    <a:pt x="1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3759975" y="2855825"/>
              <a:ext cx="289350" cy="91800"/>
            </a:xfrm>
            <a:custGeom>
              <a:rect b="b" l="l" r="r" t="t"/>
              <a:pathLst>
                <a:path extrusionOk="0" h="3672" w="11574">
                  <a:moveTo>
                    <a:pt x="3129" y="1"/>
                  </a:moveTo>
                  <a:cubicBezTo>
                    <a:pt x="2199" y="1"/>
                    <a:pt x="1385" y="597"/>
                    <a:pt x="453" y="715"/>
                  </a:cubicBezTo>
                  <a:cubicBezTo>
                    <a:pt x="440" y="712"/>
                    <a:pt x="429" y="711"/>
                    <a:pt x="417" y="711"/>
                  </a:cubicBezTo>
                  <a:cubicBezTo>
                    <a:pt x="386" y="711"/>
                    <a:pt x="357" y="722"/>
                    <a:pt x="322" y="739"/>
                  </a:cubicBezTo>
                  <a:cubicBezTo>
                    <a:pt x="179" y="858"/>
                    <a:pt x="156" y="870"/>
                    <a:pt x="60" y="1049"/>
                  </a:cubicBezTo>
                  <a:cubicBezTo>
                    <a:pt x="1" y="1156"/>
                    <a:pt x="60" y="1275"/>
                    <a:pt x="179" y="1323"/>
                  </a:cubicBezTo>
                  <a:cubicBezTo>
                    <a:pt x="409" y="1413"/>
                    <a:pt x="616" y="1449"/>
                    <a:pt x="810" y="1449"/>
                  </a:cubicBezTo>
                  <a:cubicBezTo>
                    <a:pt x="1551" y="1449"/>
                    <a:pt x="2099" y="929"/>
                    <a:pt x="2944" y="929"/>
                  </a:cubicBezTo>
                  <a:cubicBezTo>
                    <a:pt x="2959" y="929"/>
                    <a:pt x="2974" y="929"/>
                    <a:pt x="2989" y="930"/>
                  </a:cubicBezTo>
                  <a:cubicBezTo>
                    <a:pt x="3882" y="954"/>
                    <a:pt x="4299" y="1680"/>
                    <a:pt x="5073" y="1870"/>
                  </a:cubicBezTo>
                  <a:cubicBezTo>
                    <a:pt x="5799" y="2061"/>
                    <a:pt x="6180" y="1989"/>
                    <a:pt x="6835" y="2478"/>
                  </a:cubicBezTo>
                  <a:cubicBezTo>
                    <a:pt x="7085" y="2668"/>
                    <a:pt x="8097" y="2894"/>
                    <a:pt x="7526" y="3347"/>
                  </a:cubicBezTo>
                  <a:cubicBezTo>
                    <a:pt x="7395" y="3454"/>
                    <a:pt x="7514" y="3668"/>
                    <a:pt x="7656" y="3668"/>
                  </a:cubicBezTo>
                  <a:cubicBezTo>
                    <a:pt x="7787" y="3670"/>
                    <a:pt x="7930" y="3671"/>
                    <a:pt x="8083" y="3671"/>
                  </a:cubicBezTo>
                  <a:cubicBezTo>
                    <a:pt x="9172" y="3671"/>
                    <a:pt x="10737" y="3597"/>
                    <a:pt x="11478" y="2918"/>
                  </a:cubicBezTo>
                  <a:cubicBezTo>
                    <a:pt x="11574" y="2823"/>
                    <a:pt x="11538" y="2680"/>
                    <a:pt x="11443" y="2620"/>
                  </a:cubicBezTo>
                  <a:cubicBezTo>
                    <a:pt x="10109" y="1704"/>
                    <a:pt x="8002" y="1608"/>
                    <a:pt x="6442" y="1120"/>
                  </a:cubicBezTo>
                  <a:cubicBezTo>
                    <a:pt x="5454" y="811"/>
                    <a:pt x="4216" y="25"/>
                    <a:pt x="3156" y="1"/>
                  </a:cubicBezTo>
                  <a:cubicBezTo>
                    <a:pt x="3147" y="1"/>
                    <a:pt x="3138" y="1"/>
                    <a:pt x="3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3922500" y="2967700"/>
              <a:ext cx="77800" cy="27925"/>
            </a:xfrm>
            <a:custGeom>
              <a:rect b="b" l="l" r="r" t="t"/>
              <a:pathLst>
                <a:path extrusionOk="0" h="1117" w="3112">
                  <a:moveTo>
                    <a:pt x="337" y="0"/>
                  </a:moveTo>
                  <a:cubicBezTo>
                    <a:pt x="283" y="0"/>
                    <a:pt x="230" y="15"/>
                    <a:pt x="179" y="50"/>
                  </a:cubicBezTo>
                  <a:cubicBezTo>
                    <a:pt x="1" y="181"/>
                    <a:pt x="1" y="491"/>
                    <a:pt x="108" y="658"/>
                  </a:cubicBezTo>
                  <a:cubicBezTo>
                    <a:pt x="251" y="884"/>
                    <a:pt x="560" y="920"/>
                    <a:pt x="798" y="943"/>
                  </a:cubicBezTo>
                  <a:cubicBezTo>
                    <a:pt x="1203" y="979"/>
                    <a:pt x="1560" y="955"/>
                    <a:pt x="1965" y="1074"/>
                  </a:cubicBezTo>
                  <a:cubicBezTo>
                    <a:pt x="2048" y="1100"/>
                    <a:pt x="2176" y="1117"/>
                    <a:pt x="2312" y="1117"/>
                  </a:cubicBezTo>
                  <a:cubicBezTo>
                    <a:pt x="2680" y="1117"/>
                    <a:pt x="3111" y="992"/>
                    <a:pt x="2894" y="574"/>
                  </a:cubicBezTo>
                  <a:cubicBezTo>
                    <a:pt x="2751" y="312"/>
                    <a:pt x="2358" y="158"/>
                    <a:pt x="2084" y="98"/>
                  </a:cubicBezTo>
                  <a:cubicBezTo>
                    <a:pt x="2031" y="88"/>
                    <a:pt x="1979" y="83"/>
                    <a:pt x="1928" y="83"/>
                  </a:cubicBezTo>
                  <a:cubicBezTo>
                    <a:pt x="1607" y="83"/>
                    <a:pt x="1327" y="261"/>
                    <a:pt x="1025" y="261"/>
                  </a:cubicBezTo>
                  <a:cubicBezTo>
                    <a:pt x="989" y="261"/>
                    <a:pt x="954" y="258"/>
                    <a:pt x="917" y="253"/>
                  </a:cubicBezTo>
                  <a:cubicBezTo>
                    <a:pt x="749" y="197"/>
                    <a:pt x="536" y="0"/>
                    <a:pt x="3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4042750" y="2932100"/>
              <a:ext cx="156725" cy="70025"/>
            </a:xfrm>
            <a:custGeom>
              <a:rect b="b" l="l" r="r" t="t"/>
              <a:pathLst>
                <a:path extrusionOk="0" h="2801" w="6269">
                  <a:moveTo>
                    <a:pt x="1479" y="1"/>
                  </a:moveTo>
                  <a:cubicBezTo>
                    <a:pt x="1168" y="1"/>
                    <a:pt x="881" y="65"/>
                    <a:pt x="656" y="236"/>
                  </a:cubicBezTo>
                  <a:cubicBezTo>
                    <a:pt x="644" y="248"/>
                    <a:pt x="632" y="260"/>
                    <a:pt x="620" y="272"/>
                  </a:cubicBezTo>
                  <a:cubicBezTo>
                    <a:pt x="572" y="331"/>
                    <a:pt x="536" y="415"/>
                    <a:pt x="584" y="498"/>
                  </a:cubicBezTo>
                  <a:cubicBezTo>
                    <a:pt x="763" y="820"/>
                    <a:pt x="2037" y="1177"/>
                    <a:pt x="2013" y="1462"/>
                  </a:cubicBezTo>
                  <a:cubicBezTo>
                    <a:pt x="2013" y="1441"/>
                    <a:pt x="1814" y="1427"/>
                    <a:pt x="1543" y="1427"/>
                  </a:cubicBezTo>
                  <a:cubicBezTo>
                    <a:pt x="1059" y="1427"/>
                    <a:pt x="346" y="1471"/>
                    <a:pt x="132" y="1593"/>
                  </a:cubicBezTo>
                  <a:cubicBezTo>
                    <a:pt x="25" y="1641"/>
                    <a:pt x="1" y="1808"/>
                    <a:pt x="84" y="1891"/>
                  </a:cubicBezTo>
                  <a:cubicBezTo>
                    <a:pt x="358" y="2129"/>
                    <a:pt x="739" y="2153"/>
                    <a:pt x="1084" y="2189"/>
                  </a:cubicBezTo>
                  <a:cubicBezTo>
                    <a:pt x="1117" y="2191"/>
                    <a:pt x="1150" y="2192"/>
                    <a:pt x="1185" y="2192"/>
                  </a:cubicBezTo>
                  <a:cubicBezTo>
                    <a:pt x="1376" y="2192"/>
                    <a:pt x="1598" y="2160"/>
                    <a:pt x="1803" y="2160"/>
                  </a:cubicBezTo>
                  <a:cubicBezTo>
                    <a:pt x="1917" y="2160"/>
                    <a:pt x="2025" y="2170"/>
                    <a:pt x="2120" y="2201"/>
                  </a:cubicBezTo>
                  <a:cubicBezTo>
                    <a:pt x="2239" y="2236"/>
                    <a:pt x="2620" y="2713"/>
                    <a:pt x="2787" y="2748"/>
                  </a:cubicBezTo>
                  <a:cubicBezTo>
                    <a:pt x="2924" y="2783"/>
                    <a:pt x="2968" y="2801"/>
                    <a:pt x="3008" y="2801"/>
                  </a:cubicBezTo>
                  <a:cubicBezTo>
                    <a:pt x="3052" y="2801"/>
                    <a:pt x="3091" y="2780"/>
                    <a:pt x="3239" y="2736"/>
                  </a:cubicBezTo>
                  <a:cubicBezTo>
                    <a:pt x="3891" y="2553"/>
                    <a:pt x="2687" y="2151"/>
                    <a:pt x="4035" y="2151"/>
                  </a:cubicBezTo>
                  <a:cubicBezTo>
                    <a:pt x="4091" y="2151"/>
                    <a:pt x="4151" y="2152"/>
                    <a:pt x="4216" y="2153"/>
                  </a:cubicBezTo>
                  <a:cubicBezTo>
                    <a:pt x="4404" y="2153"/>
                    <a:pt x="4531" y="2298"/>
                    <a:pt x="4712" y="2298"/>
                  </a:cubicBezTo>
                  <a:cubicBezTo>
                    <a:pt x="4725" y="2298"/>
                    <a:pt x="4738" y="2298"/>
                    <a:pt x="4751" y="2296"/>
                  </a:cubicBezTo>
                  <a:cubicBezTo>
                    <a:pt x="4823" y="2296"/>
                    <a:pt x="4918" y="2248"/>
                    <a:pt x="4930" y="2165"/>
                  </a:cubicBezTo>
                  <a:cubicBezTo>
                    <a:pt x="4988" y="1789"/>
                    <a:pt x="5359" y="1686"/>
                    <a:pt x="5719" y="1686"/>
                  </a:cubicBezTo>
                  <a:cubicBezTo>
                    <a:pt x="5803" y="1686"/>
                    <a:pt x="5887" y="1692"/>
                    <a:pt x="5966" y="1701"/>
                  </a:cubicBezTo>
                  <a:cubicBezTo>
                    <a:pt x="5977" y="1702"/>
                    <a:pt x="5989" y="1703"/>
                    <a:pt x="6000" y="1703"/>
                  </a:cubicBezTo>
                  <a:cubicBezTo>
                    <a:pt x="6142" y="1703"/>
                    <a:pt x="6268" y="1570"/>
                    <a:pt x="6180" y="1427"/>
                  </a:cubicBezTo>
                  <a:cubicBezTo>
                    <a:pt x="5668" y="570"/>
                    <a:pt x="4335" y="736"/>
                    <a:pt x="3537" y="498"/>
                  </a:cubicBezTo>
                  <a:cubicBezTo>
                    <a:pt x="3016" y="333"/>
                    <a:pt x="2185" y="1"/>
                    <a:pt x="14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212125" y="2968325"/>
              <a:ext cx="65725" cy="32225"/>
            </a:xfrm>
            <a:custGeom>
              <a:rect b="b" l="l" r="r" t="t"/>
              <a:pathLst>
                <a:path extrusionOk="0" h="1289" w="2629">
                  <a:moveTo>
                    <a:pt x="1267" y="1"/>
                  </a:moveTo>
                  <a:cubicBezTo>
                    <a:pt x="1051" y="1"/>
                    <a:pt x="840" y="31"/>
                    <a:pt x="667" y="85"/>
                  </a:cubicBezTo>
                  <a:cubicBezTo>
                    <a:pt x="298" y="204"/>
                    <a:pt x="0" y="549"/>
                    <a:pt x="477" y="775"/>
                  </a:cubicBezTo>
                  <a:cubicBezTo>
                    <a:pt x="786" y="918"/>
                    <a:pt x="1143" y="1002"/>
                    <a:pt x="1477" y="1109"/>
                  </a:cubicBezTo>
                  <a:cubicBezTo>
                    <a:pt x="1679" y="1180"/>
                    <a:pt x="1905" y="1276"/>
                    <a:pt x="2132" y="1287"/>
                  </a:cubicBezTo>
                  <a:cubicBezTo>
                    <a:pt x="2142" y="1288"/>
                    <a:pt x="2151" y="1288"/>
                    <a:pt x="2161" y="1288"/>
                  </a:cubicBezTo>
                  <a:cubicBezTo>
                    <a:pt x="2629" y="1288"/>
                    <a:pt x="2556" y="722"/>
                    <a:pt x="2370" y="418"/>
                  </a:cubicBezTo>
                  <a:cubicBezTo>
                    <a:pt x="2370" y="406"/>
                    <a:pt x="2358" y="406"/>
                    <a:pt x="2358" y="394"/>
                  </a:cubicBezTo>
                  <a:cubicBezTo>
                    <a:pt x="2346" y="394"/>
                    <a:pt x="2346" y="383"/>
                    <a:pt x="2346" y="383"/>
                  </a:cubicBezTo>
                  <a:cubicBezTo>
                    <a:pt x="2105" y="110"/>
                    <a:pt x="1675" y="1"/>
                    <a:pt x="1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3918025" y="2797925"/>
              <a:ext cx="53625" cy="58200"/>
            </a:xfrm>
            <a:custGeom>
              <a:rect b="b" l="l" r="r" t="t"/>
              <a:pathLst>
                <a:path extrusionOk="0" h="2328" w="2145">
                  <a:moveTo>
                    <a:pt x="502" y="0"/>
                  </a:moveTo>
                  <a:cubicBezTo>
                    <a:pt x="471" y="0"/>
                    <a:pt x="436" y="8"/>
                    <a:pt x="406" y="31"/>
                  </a:cubicBezTo>
                  <a:cubicBezTo>
                    <a:pt x="1" y="269"/>
                    <a:pt x="191" y="1043"/>
                    <a:pt x="322" y="1388"/>
                  </a:cubicBezTo>
                  <a:cubicBezTo>
                    <a:pt x="476" y="1817"/>
                    <a:pt x="915" y="2328"/>
                    <a:pt x="1413" y="2328"/>
                  </a:cubicBezTo>
                  <a:cubicBezTo>
                    <a:pt x="1454" y="2328"/>
                    <a:pt x="1495" y="2324"/>
                    <a:pt x="1537" y="2317"/>
                  </a:cubicBezTo>
                  <a:cubicBezTo>
                    <a:pt x="2144" y="2210"/>
                    <a:pt x="1632" y="1424"/>
                    <a:pt x="1477" y="1150"/>
                  </a:cubicBezTo>
                  <a:cubicBezTo>
                    <a:pt x="1323" y="853"/>
                    <a:pt x="977" y="43"/>
                    <a:pt x="549" y="7"/>
                  </a:cubicBezTo>
                  <a:cubicBezTo>
                    <a:pt x="536" y="3"/>
                    <a:pt x="519" y="0"/>
                    <a:pt x="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3800175" y="2889750"/>
              <a:ext cx="37525" cy="28300"/>
            </a:xfrm>
            <a:custGeom>
              <a:rect b="b" l="l" r="r" t="t"/>
              <a:pathLst>
                <a:path extrusionOk="0" h="1132" w="1501">
                  <a:moveTo>
                    <a:pt x="721" y="0"/>
                  </a:moveTo>
                  <a:cubicBezTo>
                    <a:pt x="418" y="0"/>
                    <a:pt x="117" y="126"/>
                    <a:pt x="12" y="382"/>
                  </a:cubicBezTo>
                  <a:cubicBezTo>
                    <a:pt x="0" y="430"/>
                    <a:pt x="0" y="454"/>
                    <a:pt x="12" y="489"/>
                  </a:cubicBezTo>
                  <a:cubicBezTo>
                    <a:pt x="12" y="811"/>
                    <a:pt x="393" y="1073"/>
                    <a:pt x="667" y="1121"/>
                  </a:cubicBezTo>
                  <a:cubicBezTo>
                    <a:pt x="707" y="1128"/>
                    <a:pt x="750" y="1131"/>
                    <a:pt x="793" y="1131"/>
                  </a:cubicBezTo>
                  <a:cubicBezTo>
                    <a:pt x="1113" y="1131"/>
                    <a:pt x="1500" y="942"/>
                    <a:pt x="1500" y="597"/>
                  </a:cubicBezTo>
                  <a:cubicBezTo>
                    <a:pt x="1500" y="203"/>
                    <a:pt x="1108" y="0"/>
                    <a:pt x="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4054075" y="2895650"/>
              <a:ext cx="42875" cy="32800"/>
            </a:xfrm>
            <a:custGeom>
              <a:rect b="b" l="l" r="r" t="t"/>
              <a:pathLst>
                <a:path extrusionOk="0" h="1312" w="1715">
                  <a:moveTo>
                    <a:pt x="797" y="1"/>
                  </a:moveTo>
                  <a:cubicBezTo>
                    <a:pt x="716" y="1"/>
                    <a:pt x="636" y="13"/>
                    <a:pt x="560" y="39"/>
                  </a:cubicBezTo>
                  <a:cubicBezTo>
                    <a:pt x="560" y="39"/>
                    <a:pt x="548" y="51"/>
                    <a:pt x="548" y="51"/>
                  </a:cubicBezTo>
                  <a:lnTo>
                    <a:pt x="512" y="51"/>
                  </a:lnTo>
                  <a:cubicBezTo>
                    <a:pt x="179" y="230"/>
                    <a:pt x="0" y="646"/>
                    <a:pt x="238" y="980"/>
                  </a:cubicBezTo>
                  <a:cubicBezTo>
                    <a:pt x="388" y="1191"/>
                    <a:pt x="649" y="1311"/>
                    <a:pt x="904" y="1311"/>
                  </a:cubicBezTo>
                  <a:cubicBezTo>
                    <a:pt x="994" y="1311"/>
                    <a:pt x="1083" y="1296"/>
                    <a:pt x="1167" y="1266"/>
                  </a:cubicBezTo>
                  <a:cubicBezTo>
                    <a:pt x="1512" y="1135"/>
                    <a:pt x="1715" y="742"/>
                    <a:pt x="1524" y="396"/>
                  </a:cubicBezTo>
                  <a:cubicBezTo>
                    <a:pt x="1376" y="155"/>
                    <a:pt x="1082" y="1"/>
                    <a:pt x="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3014650" y="1963250"/>
              <a:ext cx="1907400" cy="2504750"/>
            </a:xfrm>
            <a:custGeom>
              <a:rect b="b" l="l" r="r" t="t"/>
              <a:pathLst>
                <a:path extrusionOk="0" h="100190" w="76296">
                  <a:moveTo>
                    <a:pt x="35267" y="1963"/>
                  </a:moveTo>
                  <a:cubicBezTo>
                    <a:pt x="35411" y="1963"/>
                    <a:pt x="35575" y="1983"/>
                    <a:pt x="35791" y="2033"/>
                  </a:cubicBezTo>
                  <a:cubicBezTo>
                    <a:pt x="35606" y="2008"/>
                    <a:pt x="35431" y="1996"/>
                    <a:pt x="35255" y="1996"/>
                  </a:cubicBezTo>
                  <a:cubicBezTo>
                    <a:pt x="35103" y="1996"/>
                    <a:pt x="34951" y="2005"/>
                    <a:pt x="34791" y="2021"/>
                  </a:cubicBezTo>
                  <a:cubicBezTo>
                    <a:pt x="34886" y="1997"/>
                    <a:pt x="34981" y="1974"/>
                    <a:pt x="35088" y="1974"/>
                  </a:cubicBezTo>
                  <a:cubicBezTo>
                    <a:pt x="35146" y="1966"/>
                    <a:pt x="35205" y="1963"/>
                    <a:pt x="35267" y="1963"/>
                  </a:cubicBezTo>
                  <a:close/>
                  <a:moveTo>
                    <a:pt x="20348" y="1628"/>
                  </a:moveTo>
                  <a:cubicBezTo>
                    <a:pt x="19622" y="1771"/>
                    <a:pt x="18884" y="1938"/>
                    <a:pt x="18181" y="2117"/>
                  </a:cubicBezTo>
                  <a:cubicBezTo>
                    <a:pt x="18884" y="1926"/>
                    <a:pt x="19610" y="1759"/>
                    <a:pt x="20348" y="1628"/>
                  </a:cubicBezTo>
                  <a:close/>
                  <a:moveTo>
                    <a:pt x="42875" y="4486"/>
                  </a:moveTo>
                  <a:lnTo>
                    <a:pt x="42875" y="4486"/>
                  </a:lnTo>
                  <a:cubicBezTo>
                    <a:pt x="43030" y="4593"/>
                    <a:pt x="43173" y="4712"/>
                    <a:pt x="43280" y="4855"/>
                  </a:cubicBezTo>
                  <a:cubicBezTo>
                    <a:pt x="43065" y="4676"/>
                    <a:pt x="43054" y="4629"/>
                    <a:pt x="42875" y="4486"/>
                  </a:cubicBezTo>
                  <a:close/>
                  <a:moveTo>
                    <a:pt x="15872" y="4236"/>
                  </a:moveTo>
                  <a:cubicBezTo>
                    <a:pt x="15860" y="4283"/>
                    <a:pt x="15872" y="4331"/>
                    <a:pt x="15895" y="4379"/>
                  </a:cubicBezTo>
                  <a:cubicBezTo>
                    <a:pt x="16055" y="4720"/>
                    <a:pt x="16185" y="4819"/>
                    <a:pt x="16320" y="4819"/>
                  </a:cubicBezTo>
                  <a:cubicBezTo>
                    <a:pt x="16507" y="4819"/>
                    <a:pt x="16705" y="4632"/>
                    <a:pt x="17007" y="4632"/>
                  </a:cubicBezTo>
                  <a:cubicBezTo>
                    <a:pt x="17075" y="4632"/>
                    <a:pt x="17149" y="4641"/>
                    <a:pt x="17229" y="4664"/>
                  </a:cubicBezTo>
                  <a:cubicBezTo>
                    <a:pt x="17372" y="4712"/>
                    <a:pt x="17419" y="4843"/>
                    <a:pt x="17515" y="4986"/>
                  </a:cubicBezTo>
                  <a:cubicBezTo>
                    <a:pt x="16748" y="4865"/>
                    <a:pt x="15969" y="4778"/>
                    <a:pt x="15177" y="4778"/>
                  </a:cubicBezTo>
                  <a:cubicBezTo>
                    <a:pt x="14640" y="4778"/>
                    <a:pt x="14098" y="4818"/>
                    <a:pt x="13550" y="4915"/>
                  </a:cubicBezTo>
                  <a:cubicBezTo>
                    <a:pt x="13193" y="4974"/>
                    <a:pt x="12943" y="5081"/>
                    <a:pt x="12597" y="5176"/>
                  </a:cubicBezTo>
                  <a:cubicBezTo>
                    <a:pt x="12323" y="5248"/>
                    <a:pt x="12026" y="5260"/>
                    <a:pt x="11728" y="5284"/>
                  </a:cubicBezTo>
                  <a:cubicBezTo>
                    <a:pt x="11835" y="5272"/>
                    <a:pt x="11931" y="5260"/>
                    <a:pt x="12038" y="5236"/>
                  </a:cubicBezTo>
                  <a:cubicBezTo>
                    <a:pt x="13205" y="4986"/>
                    <a:pt x="14395" y="4700"/>
                    <a:pt x="15514" y="4343"/>
                  </a:cubicBezTo>
                  <a:cubicBezTo>
                    <a:pt x="15550" y="4343"/>
                    <a:pt x="15693" y="4295"/>
                    <a:pt x="15872" y="4236"/>
                  </a:cubicBezTo>
                  <a:close/>
                  <a:moveTo>
                    <a:pt x="14645" y="6069"/>
                  </a:moveTo>
                  <a:cubicBezTo>
                    <a:pt x="14752" y="6069"/>
                    <a:pt x="14860" y="6081"/>
                    <a:pt x="14967" y="6081"/>
                  </a:cubicBezTo>
                  <a:cubicBezTo>
                    <a:pt x="15050" y="6093"/>
                    <a:pt x="15121" y="6105"/>
                    <a:pt x="15205" y="6117"/>
                  </a:cubicBezTo>
                  <a:cubicBezTo>
                    <a:pt x="15324" y="6141"/>
                    <a:pt x="15348" y="6153"/>
                    <a:pt x="15276" y="6153"/>
                  </a:cubicBezTo>
                  <a:cubicBezTo>
                    <a:pt x="15169" y="6308"/>
                    <a:pt x="14740" y="6450"/>
                    <a:pt x="14550" y="6522"/>
                  </a:cubicBezTo>
                  <a:cubicBezTo>
                    <a:pt x="14401" y="6583"/>
                    <a:pt x="14141" y="6709"/>
                    <a:pt x="13930" y="6709"/>
                  </a:cubicBezTo>
                  <a:cubicBezTo>
                    <a:pt x="13854" y="6709"/>
                    <a:pt x="13785" y="6693"/>
                    <a:pt x="13728" y="6653"/>
                  </a:cubicBezTo>
                  <a:cubicBezTo>
                    <a:pt x="13312" y="6355"/>
                    <a:pt x="13597" y="6248"/>
                    <a:pt x="13788" y="6188"/>
                  </a:cubicBezTo>
                  <a:cubicBezTo>
                    <a:pt x="14062" y="6093"/>
                    <a:pt x="14359" y="6069"/>
                    <a:pt x="14645" y="6069"/>
                  </a:cubicBezTo>
                  <a:close/>
                  <a:moveTo>
                    <a:pt x="17995" y="7090"/>
                  </a:moveTo>
                  <a:cubicBezTo>
                    <a:pt x="18097" y="7090"/>
                    <a:pt x="18200" y="7099"/>
                    <a:pt x="18300" y="7117"/>
                  </a:cubicBezTo>
                  <a:cubicBezTo>
                    <a:pt x="18396" y="7141"/>
                    <a:pt x="18539" y="7153"/>
                    <a:pt x="18550" y="7272"/>
                  </a:cubicBezTo>
                  <a:cubicBezTo>
                    <a:pt x="18550" y="7367"/>
                    <a:pt x="18241" y="7546"/>
                    <a:pt x="18181" y="7570"/>
                  </a:cubicBezTo>
                  <a:cubicBezTo>
                    <a:pt x="17999" y="7670"/>
                    <a:pt x="17769" y="7749"/>
                    <a:pt x="17554" y="7749"/>
                  </a:cubicBezTo>
                  <a:cubicBezTo>
                    <a:pt x="17487" y="7749"/>
                    <a:pt x="17422" y="7741"/>
                    <a:pt x="17360" y="7724"/>
                  </a:cubicBezTo>
                  <a:cubicBezTo>
                    <a:pt x="17193" y="7689"/>
                    <a:pt x="16979" y="7582"/>
                    <a:pt x="17074" y="7403"/>
                  </a:cubicBezTo>
                  <a:cubicBezTo>
                    <a:pt x="17110" y="7331"/>
                    <a:pt x="17241" y="7284"/>
                    <a:pt x="17312" y="7248"/>
                  </a:cubicBezTo>
                  <a:cubicBezTo>
                    <a:pt x="17520" y="7140"/>
                    <a:pt x="17757" y="7090"/>
                    <a:pt x="17995" y="7090"/>
                  </a:cubicBezTo>
                  <a:close/>
                  <a:moveTo>
                    <a:pt x="54186" y="7879"/>
                  </a:moveTo>
                  <a:cubicBezTo>
                    <a:pt x="54186" y="7915"/>
                    <a:pt x="54186" y="7963"/>
                    <a:pt x="54186" y="8010"/>
                  </a:cubicBezTo>
                  <a:cubicBezTo>
                    <a:pt x="54186" y="8010"/>
                    <a:pt x="54174" y="7998"/>
                    <a:pt x="54174" y="7998"/>
                  </a:cubicBezTo>
                  <a:cubicBezTo>
                    <a:pt x="54162" y="7974"/>
                    <a:pt x="54150" y="7951"/>
                    <a:pt x="54138" y="7927"/>
                  </a:cubicBezTo>
                  <a:cubicBezTo>
                    <a:pt x="54162" y="7915"/>
                    <a:pt x="54174" y="7903"/>
                    <a:pt x="54186" y="7879"/>
                  </a:cubicBezTo>
                  <a:close/>
                  <a:moveTo>
                    <a:pt x="14696" y="8031"/>
                  </a:moveTo>
                  <a:cubicBezTo>
                    <a:pt x="14788" y="8031"/>
                    <a:pt x="14907" y="8057"/>
                    <a:pt x="14967" y="8117"/>
                  </a:cubicBezTo>
                  <a:cubicBezTo>
                    <a:pt x="15145" y="8272"/>
                    <a:pt x="14883" y="8415"/>
                    <a:pt x="14729" y="8439"/>
                  </a:cubicBezTo>
                  <a:cubicBezTo>
                    <a:pt x="14586" y="8427"/>
                    <a:pt x="14300" y="8332"/>
                    <a:pt x="14407" y="8153"/>
                  </a:cubicBezTo>
                  <a:cubicBezTo>
                    <a:pt x="14455" y="8082"/>
                    <a:pt x="14562" y="8046"/>
                    <a:pt x="14645" y="8034"/>
                  </a:cubicBezTo>
                  <a:cubicBezTo>
                    <a:pt x="14661" y="8032"/>
                    <a:pt x="14678" y="8031"/>
                    <a:pt x="14696" y="8031"/>
                  </a:cubicBezTo>
                  <a:close/>
                  <a:moveTo>
                    <a:pt x="21338" y="11827"/>
                  </a:moveTo>
                  <a:cubicBezTo>
                    <a:pt x="21591" y="11827"/>
                    <a:pt x="21895" y="12320"/>
                    <a:pt x="21956" y="12570"/>
                  </a:cubicBezTo>
                  <a:cubicBezTo>
                    <a:pt x="21979" y="12665"/>
                    <a:pt x="22015" y="12773"/>
                    <a:pt x="21991" y="12868"/>
                  </a:cubicBezTo>
                  <a:cubicBezTo>
                    <a:pt x="21961" y="12983"/>
                    <a:pt x="21890" y="13021"/>
                    <a:pt x="21806" y="13021"/>
                  </a:cubicBezTo>
                  <a:cubicBezTo>
                    <a:pt x="21726" y="13021"/>
                    <a:pt x="21632" y="12986"/>
                    <a:pt x="21551" y="12951"/>
                  </a:cubicBezTo>
                  <a:cubicBezTo>
                    <a:pt x="21229" y="12796"/>
                    <a:pt x="20991" y="12451"/>
                    <a:pt x="21086" y="12082"/>
                  </a:cubicBezTo>
                  <a:cubicBezTo>
                    <a:pt x="21152" y="11898"/>
                    <a:pt x="21241" y="11827"/>
                    <a:pt x="21338" y="11827"/>
                  </a:cubicBezTo>
                  <a:close/>
                  <a:moveTo>
                    <a:pt x="32862" y="12892"/>
                  </a:moveTo>
                  <a:lnTo>
                    <a:pt x="32862" y="12892"/>
                  </a:lnTo>
                  <a:cubicBezTo>
                    <a:pt x="32921" y="12963"/>
                    <a:pt x="32981" y="13023"/>
                    <a:pt x="33028" y="13082"/>
                  </a:cubicBezTo>
                  <a:cubicBezTo>
                    <a:pt x="33005" y="13070"/>
                    <a:pt x="32981" y="13058"/>
                    <a:pt x="32969" y="13046"/>
                  </a:cubicBezTo>
                  <a:cubicBezTo>
                    <a:pt x="32921" y="12999"/>
                    <a:pt x="32897" y="12963"/>
                    <a:pt x="32862" y="12892"/>
                  </a:cubicBezTo>
                  <a:close/>
                  <a:moveTo>
                    <a:pt x="28815" y="15080"/>
                  </a:moveTo>
                  <a:cubicBezTo>
                    <a:pt x="28943" y="15080"/>
                    <a:pt x="29073" y="15092"/>
                    <a:pt x="29207" y="15118"/>
                  </a:cubicBezTo>
                  <a:cubicBezTo>
                    <a:pt x="29659" y="15202"/>
                    <a:pt x="31469" y="15844"/>
                    <a:pt x="30135" y="16142"/>
                  </a:cubicBezTo>
                  <a:cubicBezTo>
                    <a:pt x="30077" y="16156"/>
                    <a:pt x="30013" y="16161"/>
                    <a:pt x="29945" y="16161"/>
                  </a:cubicBezTo>
                  <a:cubicBezTo>
                    <a:pt x="29668" y="16161"/>
                    <a:pt x="29331" y="16070"/>
                    <a:pt x="29066" y="16070"/>
                  </a:cubicBezTo>
                  <a:cubicBezTo>
                    <a:pt x="29053" y="16070"/>
                    <a:pt x="29040" y="16070"/>
                    <a:pt x="29028" y="16071"/>
                  </a:cubicBezTo>
                  <a:cubicBezTo>
                    <a:pt x="28103" y="16105"/>
                    <a:pt x="27188" y="16299"/>
                    <a:pt x="26274" y="16299"/>
                  </a:cubicBezTo>
                  <a:cubicBezTo>
                    <a:pt x="26224" y="16299"/>
                    <a:pt x="26173" y="16298"/>
                    <a:pt x="26123" y="16297"/>
                  </a:cubicBezTo>
                  <a:cubicBezTo>
                    <a:pt x="25985" y="16297"/>
                    <a:pt x="25769" y="16307"/>
                    <a:pt x="25577" y="16307"/>
                  </a:cubicBezTo>
                  <a:cubicBezTo>
                    <a:pt x="25208" y="16307"/>
                    <a:pt x="24931" y="16270"/>
                    <a:pt x="25480" y="16059"/>
                  </a:cubicBezTo>
                  <a:cubicBezTo>
                    <a:pt x="25873" y="15916"/>
                    <a:pt x="26290" y="15785"/>
                    <a:pt x="26694" y="15678"/>
                  </a:cubicBezTo>
                  <a:cubicBezTo>
                    <a:pt x="27424" y="15465"/>
                    <a:pt x="28084" y="15080"/>
                    <a:pt x="28815" y="15080"/>
                  </a:cubicBezTo>
                  <a:close/>
                  <a:moveTo>
                    <a:pt x="31750" y="18591"/>
                  </a:moveTo>
                  <a:lnTo>
                    <a:pt x="31750" y="18591"/>
                  </a:lnTo>
                  <a:cubicBezTo>
                    <a:pt x="31751" y="18592"/>
                    <a:pt x="31753" y="18593"/>
                    <a:pt x="31754" y="18595"/>
                  </a:cubicBezTo>
                  <a:cubicBezTo>
                    <a:pt x="31753" y="18594"/>
                    <a:pt x="31751" y="18592"/>
                    <a:pt x="31750" y="18591"/>
                  </a:cubicBezTo>
                  <a:close/>
                  <a:moveTo>
                    <a:pt x="37403" y="18124"/>
                  </a:moveTo>
                  <a:cubicBezTo>
                    <a:pt x="37414" y="18124"/>
                    <a:pt x="37424" y="18126"/>
                    <a:pt x="37434" y="18130"/>
                  </a:cubicBezTo>
                  <a:cubicBezTo>
                    <a:pt x="37529" y="18178"/>
                    <a:pt x="37529" y="18476"/>
                    <a:pt x="37481" y="18547"/>
                  </a:cubicBezTo>
                  <a:cubicBezTo>
                    <a:pt x="37420" y="18670"/>
                    <a:pt x="37303" y="18704"/>
                    <a:pt x="37174" y="18704"/>
                  </a:cubicBezTo>
                  <a:cubicBezTo>
                    <a:pt x="37027" y="18704"/>
                    <a:pt x="36863" y="18661"/>
                    <a:pt x="36743" y="18654"/>
                  </a:cubicBezTo>
                  <a:cubicBezTo>
                    <a:pt x="36720" y="18654"/>
                    <a:pt x="36697" y="18653"/>
                    <a:pt x="36674" y="18653"/>
                  </a:cubicBezTo>
                  <a:cubicBezTo>
                    <a:pt x="36448" y="18653"/>
                    <a:pt x="36229" y="18685"/>
                    <a:pt x="36010" y="18685"/>
                  </a:cubicBezTo>
                  <a:cubicBezTo>
                    <a:pt x="35886" y="18685"/>
                    <a:pt x="35762" y="18675"/>
                    <a:pt x="35636" y="18642"/>
                  </a:cubicBezTo>
                  <a:cubicBezTo>
                    <a:pt x="35564" y="18619"/>
                    <a:pt x="35505" y="18595"/>
                    <a:pt x="35445" y="18571"/>
                  </a:cubicBezTo>
                  <a:cubicBezTo>
                    <a:pt x="35648" y="18547"/>
                    <a:pt x="35862" y="18523"/>
                    <a:pt x="36065" y="18500"/>
                  </a:cubicBezTo>
                  <a:cubicBezTo>
                    <a:pt x="36457" y="18416"/>
                    <a:pt x="36874" y="18190"/>
                    <a:pt x="37267" y="18154"/>
                  </a:cubicBezTo>
                  <a:cubicBezTo>
                    <a:pt x="37305" y="18154"/>
                    <a:pt x="37359" y="18124"/>
                    <a:pt x="37403" y="18124"/>
                  </a:cubicBezTo>
                  <a:close/>
                  <a:moveTo>
                    <a:pt x="33379" y="16848"/>
                  </a:moveTo>
                  <a:cubicBezTo>
                    <a:pt x="33609" y="16848"/>
                    <a:pt x="33780" y="16998"/>
                    <a:pt x="33886" y="17297"/>
                  </a:cubicBezTo>
                  <a:cubicBezTo>
                    <a:pt x="34347" y="17615"/>
                    <a:pt x="34429" y="17774"/>
                    <a:pt x="34116" y="17774"/>
                  </a:cubicBezTo>
                  <a:cubicBezTo>
                    <a:pt x="34065" y="17774"/>
                    <a:pt x="34004" y="17770"/>
                    <a:pt x="33933" y="17761"/>
                  </a:cubicBezTo>
                  <a:cubicBezTo>
                    <a:pt x="33850" y="17821"/>
                    <a:pt x="33695" y="17797"/>
                    <a:pt x="33612" y="17845"/>
                  </a:cubicBezTo>
                  <a:cubicBezTo>
                    <a:pt x="33350" y="17988"/>
                    <a:pt x="33326" y="18107"/>
                    <a:pt x="33195" y="18369"/>
                  </a:cubicBezTo>
                  <a:cubicBezTo>
                    <a:pt x="33004" y="18735"/>
                    <a:pt x="32924" y="18861"/>
                    <a:pt x="32878" y="18861"/>
                  </a:cubicBezTo>
                  <a:cubicBezTo>
                    <a:pt x="32782" y="18861"/>
                    <a:pt x="32843" y="18290"/>
                    <a:pt x="32350" y="18226"/>
                  </a:cubicBezTo>
                  <a:cubicBezTo>
                    <a:pt x="32350" y="18226"/>
                    <a:pt x="31730" y="18436"/>
                    <a:pt x="31736" y="18562"/>
                  </a:cubicBezTo>
                  <a:lnTo>
                    <a:pt x="31736" y="18562"/>
                  </a:lnTo>
                  <a:cubicBezTo>
                    <a:pt x="31694" y="18404"/>
                    <a:pt x="31865" y="17804"/>
                    <a:pt x="31778" y="17630"/>
                  </a:cubicBezTo>
                  <a:cubicBezTo>
                    <a:pt x="31631" y="17305"/>
                    <a:pt x="31226" y="17183"/>
                    <a:pt x="30847" y="17183"/>
                  </a:cubicBezTo>
                  <a:cubicBezTo>
                    <a:pt x="30795" y="17183"/>
                    <a:pt x="30744" y="17186"/>
                    <a:pt x="30695" y="17190"/>
                  </a:cubicBezTo>
                  <a:cubicBezTo>
                    <a:pt x="31493" y="17071"/>
                    <a:pt x="32302" y="16987"/>
                    <a:pt x="33112" y="16904"/>
                  </a:cubicBezTo>
                  <a:cubicBezTo>
                    <a:pt x="33208" y="16867"/>
                    <a:pt x="33297" y="16848"/>
                    <a:pt x="33379" y="16848"/>
                  </a:cubicBezTo>
                  <a:close/>
                  <a:moveTo>
                    <a:pt x="30457" y="17214"/>
                  </a:moveTo>
                  <a:cubicBezTo>
                    <a:pt x="30421" y="17226"/>
                    <a:pt x="30385" y="17237"/>
                    <a:pt x="30350" y="17249"/>
                  </a:cubicBezTo>
                  <a:cubicBezTo>
                    <a:pt x="29849" y="17392"/>
                    <a:pt x="29302" y="18011"/>
                    <a:pt x="29242" y="18535"/>
                  </a:cubicBezTo>
                  <a:cubicBezTo>
                    <a:pt x="29195" y="19000"/>
                    <a:pt x="29457" y="19011"/>
                    <a:pt x="29528" y="19381"/>
                  </a:cubicBezTo>
                  <a:cubicBezTo>
                    <a:pt x="29599" y="19726"/>
                    <a:pt x="29814" y="19476"/>
                    <a:pt x="29361" y="19845"/>
                  </a:cubicBezTo>
                  <a:cubicBezTo>
                    <a:pt x="29254" y="19916"/>
                    <a:pt x="29159" y="20000"/>
                    <a:pt x="29064" y="20071"/>
                  </a:cubicBezTo>
                  <a:cubicBezTo>
                    <a:pt x="28768" y="19740"/>
                    <a:pt x="28461" y="19410"/>
                    <a:pt x="28154" y="19079"/>
                  </a:cubicBezTo>
                  <a:lnTo>
                    <a:pt x="28154" y="19079"/>
                  </a:lnTo>
                  <a:cubicBezTo>
                    <a:pt x="28203" y="19039"/>
                    <a:pt x="28375" y="17640"/>
                    <a:pt x="28351" y="17640"/>
                  </a:cubicBezTo>
                  <a:lnTo>
                    <a:pt x="28351" y="17640"/>
                  </a:lnTo>
                  <a:cubicBezTo>
                    <a:pt x="28351" y="17640"/>
                    <a:pt x="28351" y="17640"/>
                    <a:pt x="28350" y="17641"/>
                  </a:cubicBezTo>
                  <a:lnTo>
                    <a:pt x="28350" y="17641"/>
                  </a:lnTo>
                  <a:cubicBezTo>
                    <a:pt x="28532" y="17345"/>
                    <a:pt x="29636" y="17345"/>
                    <a:pt x="29921" y="17297"/>
                  </a:cubicBezTo>
                  <a:cubicBezTo>
                    <a:pt x="30100" y="17261"/>
                    <a:pt x="30278" y="17249"/>
                    <a:pt x="30457" y="17214"/>
                  </a:cubicBezTo>
                  <a:close/>
                  <a:moveTo>
                    <a:pt x="35826" y="19535"/>
                  </a:moveTo>
                  <a:cubicBezTo>
                    <a:pt x="35600" y="19773"/>
                    <a:pt x="35064" y="20000"/>
                    <a:pt x="34874" y="20095"/>
                  </a:cubicBezTo>
                  <a:cubicBezTo>
                    <a:pt x="34421" y="20297"/>
                    <a:pt x="33933" y="20428"/>
                    <a:pt x="33445" y="20524"/>
                  </a:cubicBezTo>
                  <a:cubicBezTo>
                    <a:pt x="33153" y="20574"/>
                    <a:pt x="32853" y="20624"/>
                    <a:pt x="32551" y="20624"/>
                  </a:cubicBezTo>
                  <a:cubicBezTo>
                    <a:pt x="32496" y="20624"/>
                    <a:pt x="32441" y="20623"/>
                    <a:pt x="32386" y="20619"/>
                  </a:cubicBezTo>
                  <a:cubicBezTo>
                    <a:pt x="31862" y="20571"/>
                    <a:pt x="31624" y="20250"/>
                    <a:pt x="32386" y="20107"/>
                  </a:cubicBezTo>
                  <a:cubicBezTo>
                    <a:pt x="32647" y="20047"/>
                    <a:pt x="32897" y="20059"/>
                    <a:pt x="33159" y="19964"/>
                  </a:cubicBezTo>
                  <a:cubicBezTo>
                    <a:pt x="33481" y="19845"/>
                    <a:pt x="33719" y="19654"/>
                    <a:pt x="34076" y="19619"/>
                  </a:cubicBezTo>
                  <a:cubicBezTo>
                    <a:pt x="34150" y="19614"/>
                    <a:pt x="34224" y="19612"/>
                    <a:pt x="34300" y="19612"/>
                  </a:cubicBezTo>
                  <a:cubicBezTo>
                    <a:pt x="34551" y="19612"/>
                    <a:pt x="34814" y="19633"/>
                    <a:pt x="35068" y="19633"/>
                  </a:cubicBezTo>
                  <a:cubicBezTo>
                    <a:pt x="35111" y="19633"/>
                    <a:pt x="35153" y="19632"/>
                    <a:pt x="35195" y="19631"/>
                  </a:cubicBezTo>
                  <a:cubicBezTo>
                    <a:pt x="35267" y="19619"/>
                    <a:pt x="35612" y="19559"/>
                    <a:pt x="35826" y="19535"/>
                  </a:cubicBezTo>
                  <a:close/>
                  <a:moveTo>
                    <a:pt x="3465" y="30465"/>
                  </a:moveTo>
                  <a:cubicBezTo>
                    <a:pt x="3477" y="30465"/>
                    <a:pt x="3477" y="30477"/>
                    <a:pt x="3477" y="30477"/>
                  </a:cubicBezTo>
                  <a:cubicBezTo>
                    <a:pt x="3489" y="30489"/>
                    <a:pt x="3489" y="30501"/>
                    <a:pt x="3489" y="30513"/>
                  </a:cubicBezTo>
                  <a:cubicBezTo>
                    <a:pt x="3489" y="30501"/>
                    <a:pt x="3477" y="30477"/>
                    <a:pt x="3465" y="30465"/>
                  </a:cubicBezTo>
                  <a:close/>
                  <a:moveTo>
                    <a:pt x="3489" y="31037"/>
                  </a:moveTo>
                  <a:cubicBezTo>
                    <a:pt x="3489" y="31180"/>
                    <a:pt x="3501" y="31215"/>
                    <a:pt x="3465" y="31299"/>
                  </a:cubicBezTo>
                  <a:cubicBezTo>
                    <a:pt x="3453" y="31323"/>
                    <a:pt x="3441" y="31358"/>
                    <a:pt x="3418" y="31394"/>
                  </a:cubicBezTo>
                  <a:cubicBezTo>
                    <a:pt x="3441" y="31263"/>
                    <a:pt x="3465" y="31144"/>
                    <a:pt x="3489" y="31037"/>
                  </a:cubicBezTo>
                  <a:close/>
                  <a:moveTo>
                    <a:pt x="19384" y="42298"/>
                  </a:moveTo>
                  <a:cubicBezTo>
                    <a:pt x="19474" y="42298"/>
                    <a:pt x="19564" y="42316"/>
                    <a:pt x="19658" y="42360"/>
                  </a:cubicBezTo>
                  <a:cubicBezTo>
                    <a:pt x="19717" y="42383"/>
                    <a:pt x="19753" y="42419"/>
                    <a:pt x="19789" y="42455"/>
                  </a:cubicBezTo>
                  <a:cubicBezTo>
                    <a:pt x="19598" y="42383"/>
                    <a:pt x="19384" y="42348"/>
                    <a:pt x="19134" y="42336"/>
                  </a:cubicBezTo>
                  <a:cubicBezTo>
                    <a:pt x="19219" y="42313"/>
                    <a:pt x="19302" y="42298"/>
                    <a:pt x="19384" y="42298"/>
                  </a:cubicBezTo>
                  <a:close/>
                  <a:moveTo>
                    <a:pt x="42934" y="47241"/>
                  </a:moveTo>
                  <a:cubicBezTo>
                    <a:pt x="42911" y="47253"/>
                    <a:pt x="42875" y="47265"/>
                    <a:pt x="42839" y="47289"/>
                  </a:cubicBezTo>
                  <a:cubicBezTo>
                    <a:pt x="42744" y="47336"/>
                    <a:pt x="42482" y="47467"/>
                    <a:pt x="42137" y="47551"/>
                  </a:cubicBezTo>
                  <a:cubicBezTo>
                    <a:pt x="42399" y="47420"/>
                    <a:pt x="42673" y="47313"/>
                    <a:pt x="42934" y="47241"/>
                  </a:cubicBezTo>
                  <a:close/>
                  <a:moveTo>
                    <a:pt x="35148" y="61493"/>
                  </a:moveTo>
                  <a:lnTo>
                    <a:pt x="35148" y="61493"/>
                  </a:lnTo>
                  <a:cubicBezTo>
                    <a:pt x="35183" y="61541"/>
                    <a:pt x="35219" y="61576"/>
                    <a:pt x="35243" y="61636"/>
                  </a:cubicBezTo>
                  <a:cubicBezTo>
                    <a:pt x="35243" y="61660"/>
                    <a:pt x="35243" y="61683"/>
                    <a:pt x="35255" y="61707"/>
                  </a:cubicBezTo>
                  <a:cubicBezTo>
                    <a:pt x="35219" y="61648"/>
                    <a:pt x="35195" y="61588"/>
                    <a:pt x="35148" y="61493"/>
                  </a:cubicBezTo>
                  <a:close/>
                  <a:moveTo>
                    <a:pt x="38381" y="72400"/>
                  </a:moveTo>
                  <a:cubicBezTo>
                    <a:pt x="38412" y="72400"/>
                    <a:pt x="38465" y="72406"/>
                    <a:pt x="38529" y="72411"/>
                  </a:cubicBezTo>
                  <a:cubicBezTo>
                    <a:pt x="38493" y="72435"/>
                    <a:pt x="38470" y="72459"/>
                    <a:pt x="38458" y="72482"/>
                  </a:cubicBezTo>
                  <a:cubicBezTo>
                    <a:pt x="38340" y="72416"/>
                    <a:pt x="38331" y="72400"/>
                    <a:pt x="38381" y="72400"/>
                  </a:cubicBezTo>
                  <a:close/>
                  <a:moveTo>
                    <a:pt x="44887" y="81079"/>
                  </a:moveTo>
                  <a:lnTo>
                    <a:pt x="44887" y="81079"/>
                  </a:lnTo>
                  <a:cubicBezTo>
                    <a:pt x="44851" y="81305"/>
                    <a:pt x="44804" y="81495"/>
                    <a:pt x="44732" y="81650"/>
                  </a:cubicBezTo>
                  <a:cubicBezTo>
                    <a:pt x="44649" y="81888"/>
                    <a:pt x="44506" y="82186"/>
                    <a:pt x="44327" y="82507"/>
                  </a:cubicBezTo>
                  <a:cubicBezTo>
                    <a:pt x="44554" y="82019"/>
                    <a:pt x="44744" y="81555"/>
                    <a:pt x="44887" y="81079"/>
                  </a:cubicBezTo>
                  <a:close/>
                  <a:moveTo>
                    <a:pt x="33517" y="1"/>
                  </a:moveTo>
                  <a:cubicBezTo>
                    <a:pt x="29804" y="1"/>
                    <a:pt x="26111" y="398"/>
                    <a:pt x="22444" y="1033"/>
                  </a:cubicBezTo>
                  <a:cubicBezTo>
                    <a:pt x="20420" y="1390"/>
                    <a:pt x="18372" y="1783"/>
                    <a:pt x="16407" y="2426"/>
                  </a:cubicBezTo>
                  <a:cubicBezTo>
                    <a:pt x="14693" y="2986"/>
                    <a:pt x="13562" y="4236"/>
                    <a:pt x="11931" y="4867"/>
                  </a:cubicBezTo>
                  <a:cubicBezTo>
                    <a:pt x="11728" y="4903"/>
                    <a:pt x="11454" y="4879"/>
                    <a:pt x="11264" y="4950"/>
                  </a:cubicBezTo>
                  <a:cubicBezTo>
                    <a:pt x="11109" y="5010"/>
                    <a:pt x="11061" y="5284"/>
                    <a:pt x="11264" y="5307"/>
                  </a:cubicBezTo>
                  <a:cubicBezTo>
                    <a:pt x="11002" y="5331"/>
                    <a:pt x="10752" y="5343"/>
                    <a:pt x="10538" y="5403"/>
                  </a:cubicBezTo>
                  <a:cubicBezTo>
                    <a:pt x="10049" y="5546"/>
                    <a:pt x="9668" y="5831"/>
                    <a:pt x="9216" y="6069"/>
                  </a:cubicBezTo>
                  <a:cubicBezTo>
                    <a:pt x="7001" y="7248"/>
                    <a:pt x="4977" y="8153"/>
                    <a:pt x="3049" y="9760"/>
                  </a:cubicBezTo>
                  <a:cubicBezTo>
                    <a:pt x="2965" y="9832"/>
                    <a:pt x="2977" y="9963"/>
                    <a:pt x="3049" y="10034"/>
                  </a:cubicBezTo>
                  <a:cubicBezTo>
                    <a:pt x="3370" y="10379"/>
                    <a:pt x="3799" y="10153"/>
                    <a:pt x="4096" y="10475"/>
                  </a:cubicBezTo>
                  <a:cubicBezTo>
                    <a:pt x="4811" y="11237"/>
                    <a:pt x="4180" y="11999"/>
                    <a:pt x="3989" y="12844"/>
                  </a:cubicBezTo>
                  <a:cubicBezTo>
                    <a:pt x="3775" y="13749"/>
                    <a:pt x="3965" y="14249"/>
                    <a:pt x="2929" y="14725"/>
                  </a:cubicBezTo>
                  <a:cubicBezTo>
                    <a:pt x="2858" y="14761"/>
                    <a:pt x="2810" y="14868"/>
                    <a:pt x="2834" y="14940"/>
                  </a:cubicBezTo>
                  <a:cubicBezTo>
                    <a:pt x="3013" y="15428"/>
                    <a:pt x="3513" y="15928"/>
                    <a:pt x="4013" y="15987"/>
                  </a:cubicBezTo>
                  <a:lnTo>
                    <a:pt x="4001" y="15987"/>
                  </a:lnTo>
                  <a:cubicBezTo>
                    <a:pt x="3775" y="16035"/>
                    <a:pt x="3846" y="16344"/>
                    <a:pt x="4049" y="16356"/>
                  </a:cubicBezTo>
                  <a:cubicBezTo>
                    <a:pt x="4501" y="16404"/>
                    <a:pt x="3775" y="16571"/>
                    <a:pt x="3430" y="16892"/>
                  </a:cubicBezTo>
                  <a:cubicBezTo>
                    <a:pt x="2989" y="17285"/>
                    <a:pt x="2584" y="17845"/>
                    <a:pt x="2275" y="18357"/>
                  </a:cubicBezTo>
                  <a:cubicBezTo>
                    <a:pt x="1751" y="19226"/>
                    <a:pt x="917" y="20297"/>
                    <a:pt x="489" y="21238"/>
                  </a:cubicBezTo>
                  <a:cubicBezTo>
                    <a:pt x="1" y="22286"/>
                    <a:pt x="120" y="22833"/>
                    <a:pt x="322" y="23964"/>
                  </a:cubicBezTo>
                  <a:cubicBezTo>
                    <a:pt x="620" y="25655"/>
                    <a:pt x="1870" y="26929"/>
                    <a:pt x="2191" y="28548"/>
                  </a:cubicBezTo>
                  <a:cubicBezTo>
                    <a:pt x="2334" y="29263"/>
                    <a:pt x="2251" y="29668"/>
                    <a:pt x="2525" y="30310"/>
                  </a:cubicBezTo>
                  <a:cubicBezTo>
                    <a:pt x="2584" y="30465"/>
                    <a:pt x="2929" y="30334"/>
                    <a:pt x="3037" y="30561"/>
                  </a:cubicBezTo>
                  <a:cubicBezTo>
                    <a:pt x="3251" y="31001"/>
                    <a:pt x="3084" y="31370"/>
                    <a:pt x="2620" y="31751"/>
                  </a:cubicBezTo>
                  <a:cubicBezTo>
                    <a:pt x="2537" y="31823"/>
                    <a:pt x="2548" y="31954"/>
                    <a:pt x="2620" y="32013"/>
                  </a:cubicBezTo>
                  <a:cubicBezTo>
                    <a:pt x="2918" y="32335"/>
                    <a:pt x="3501" y="32549"/>
                    <a:pt x="3739" y="32835"/>
                  </a:cubicBezTo>
                  <a:cubicBezTo>
                    <a:pt x="4275" y="33478"/>
                    <a:pt x="4001" y="33799"/>
                    <a:pt x="4001" y="34478"/>
                  </a:cubicBezTo>
                  <a:cubicBezTo>
                    <a:pt x="4001" y="34537"/>
                    <a:pt x="4037" y="34609"/>
                    <a:pt x="4096" y="34632"/>
                  </a:cubicBezTo>
                  <a:cubicBezTo>
                    <a:pt x="4644" y="34954"/>
                    <a:pt x="4763" y="35692"/>
                    <a:pt x="4918" y="36252"/>
                  </a:cubicBezTo>
                  <a:cubicBezTo>
                    <a:pt x="4942" y="36311"/>
                    <a:pt x="4989" y="36359"/>
                    <a:pt x="5061" y="36383"/>
                  </a:cubicBezTo>
                  <a:cubicBezTo>
                    <a:pt x="5213" y="36422"/>
                    <a:pt x="5348" y="36442"/>
                    <a:pt x="5473" y="36442"/>
                  </a:cubicBezTo>
                  <a:cubicBezTo>
                    <a:pt x="5767" y="36442"/>
                    <a:pt x="6006" y="36331"/>
                    <a:pt x="6299" y="36097"/>
                  </a:cubicBezTo>
                  <a:cubicBezTo>
                    <a:pt x="6347" y="36049"/>
                    <a:pt x="6358" y="35966"/>
                    <a:pt x="6347" y="35906"/>
                  </a:cubicBezTo>
                  <a:cubicBezTo>
                    <a:pt x="6251" y="35537"/>
                    <a:pt x="6037" y="35240"/>
                    <a:pt x="5942" y="34871"/>
                  </a:cubicBezTo>
                  <a:cubicBezTo>
                    <a:pt x="5918" y="34811"/>
                    <a:pt x="5870" y="34752"/>
                    <a:pt x="5799" y="34740"/>
                  </a:cubicBezTo>
                  <a:cubicBezTo>
                    <a:pt x="5501" y="34668"/>
                    <a:pt x="5263" y="33918"/>
                    <a:pt x="5084" y="33287"/>
                  </a:cubicBezTo>
                  <a:cubicBezTo>
                    <a:pt x="5096" y="33263"/>
                    <a:pt x="5108" y="33228"/>
                    <a:pt x="5108" y="33192"/>
                  </a:cubicBezTo>
                  <a:cubicBezTo>
                    <a:pt x="5108" y="33144"/>
                    <a:pt x="5084" y="33097"/>
                    <a:pt x="5013" y="33013"/>
                  </a:cubicBezTo>
                  <a:cubicBezTo>
                    <a:pt x="4965" y="32811"/>
                    <a:pt x="4906" y="32632"/>
                    <a:pt x="4870" y="32513"/>
                  </a:cubicBezTo>
                  <a:cubicBezTo>
                    <a:pt x="4715" y="32096"/>
                    <a:pt x="4358" y="31334"/>
                    <a:pt x="4465" y="30930"/>
                  </a:cubicBezTo>
                  <a:cubicBezTo>
                    <a:pt x="4489" y="30858"/>
                    <a:pt x="4465" y="30787"/>
                    <a:pt x="4418" y="30739"/>
                  </a:cubicBezTo>
                  <a:cubicBezTo>
                    <a:pt x="3933" y="30272"/>
                    <a:pt x="3405" y="28617"/>
                    <a:pt x="3771" y="28617"/>
                  </a:cubicBezTo>
                  <a:cubicBezTo>
                    <a:pt x="3882" y="28617"/>
                    <a:pt x="4073" y="28766"/>
                    <a:pt x="4370" y="29144"/>
                  </a:cubicBezTo>
                  <a:cubicBezTo>
                    <a:pt x="4775" y="29656"/>
                    <a:pt x="4418" y="30275"/>
                    <a:pt x="4573" y="30715"/>
                  </a:cubicBezTo>
                  <a:cubicBezTo>
                    <a:pt x="4751" y="31192"/>
                    <a:pt x="5180" y="31942"/>
                    <a:pt x="5477" y="32263"/>
                  </a:cubicBezTo>
                  <a:cubicBezTo>
                    <a:pt x="5775" y="32596"/>
                    <a:pt x="6751" y="32704"/>
                    <a:pt x="6156" y="33168"/>
                  </a:cubicBezTo>
                  <a:cubicBezTo>
                    <a:pt x="6085" y="33228"/>
                    <a:pt x="6097" y="33335"/>
                    <a:pt x="6132" y="33406"/>
                  </a:cubicBezTo>
                  <a:cubicBezTo>
                    <a:pt x="6680" y="34442"/>
                    <a:pt x="7966" y="35061"/>
                    <a:pt x="8537" y="36240"/>
                  </a:cubicBezTo>
                  <a:cubicBezTo>
                    <a:pt x="9014" y="37204"/>
                    <a:pt x="8633" y="38288"/>
                    <a:pt x="9049" y="39157"/>
                  </a:cubicBezTo>
                  <a:cubicBezTo>
                    <a:pt x="9371" y="39788"/>
                    <a:pt x="10502" y="40562"/>
                    <a:pt x="11145" y="40907"/>
                  </a:cubicBezTo>
                  <a:cubicBezTo>
                    <a:pt x="12264" y="41526"/>
                    <a:pt x="13681" y="42181"/>
                    <a:pt x="14907" y="42633"/>
                  </a:cubicBezTo>
                  <a:cubicBezTo>
                    <a:pt x="15512" y="42862"/>
                    <a:pt x="16016" y="42935"/>
                    <a:pt x="16500" y="42935"/>
                  </a:cubicBezTo>
                  <a:cubicBezTo>
                    <a:pt x="16796" y="42935"/>
                    <a:pt x="17085" y="42908"/>
                    <a:pt x="17384" y="42872"/>
                  </a:cubicBezTo>
                  <a:lnTo>
                    <a:pt x="17467" y="42872"/>
                  </a:lnTo>
                  <a:cubicBezTo>
                    <a:pt x="17527" y="42860"/>
                    <a:pt x="17574" y="42848"/>
                    <a:pt x="17634" y="42836"/>
                  </a:cubicBezTo>
                  <a:cubicBezTo>
                    <a:pt x="17967" y="42800"/>
                    <a:pt x="18312" y="42753"/>
                    <a:pt x="18693" y="42717"/>
                  </a:cubicBezTo>
                  <a:cubicBezTo>
                    <a:pt x="18710" y="42716"/>
                    <a:pt x="18727" y="42715"/>
                    <a:pt x="18745" y="42715"/>
                  </a:cubicBezTo>
                  <a:cubicBezTo>
                    <a:pt x="19112" y="42715"/>
                    <a:pt x="19750" y="42946"/>
                    <a:pt x="20432" y="43264"/>
                  </a:cubicBezTo>
                  <a:cubicBezTo>
                    <a:pt x="20682" y="43455"/>
                    <a:pt x="20872" y="43515"/>
                    <a:pt x="21217" y="43634"/>
                  </a:cubicBezTo>
                  <a:cubicBezTo>
                    <a:pt x="22039" y="44050"/>
                    <a:pt x="22837" y="44503"/>
                    <a:pt x="23206" y="44717"/>
                  </a:cubicBezTo>
                  <a:cubicBezTo>
                    <a:pt x="23563" y="44919"/>
                    <a:pt x="23956" y="45098"/>
                    <a:pt x="24349" y="45253"/>
                  </a:cubicBezTo>
                  <a:cubicBezTo>
                    <a:pt x="24515" y="45372"/>
                    <a:pt x="24694" y="45455"/>
                    <a:pt x="24968" y="45515"/>
                  </a:cubicBezTo>
                  <a:cubicBezTo>
                    <a:pt x="25016" y="45539"/>
                    <a:pt x="25075" y="45550"/>
                    <a:pt x="25123" y="45562"/>
                  </a:cubicBezTo>
                  <a:cubicBezTo>
                    <a:pt x="26718" y="46170"/>
                    <a:pt x="28242" y="46777"/>
                    <a:pt x="28456" y="48825"/>
                  </a:cubicBezTo>
                  <a:cubicBezTo>
                    <a:pt x="28468" y="48920"/>
                    <a:pt x="28516" y="48979"/>
                    <a:pt x="28599" y="49015"/>
                  </a:cubicBezTo>
                  <a:cubicBezTo>
                    <a:pt x="29480" y="49337"/>
                    <a:pt x="29492" y="49337"/>
                    <a:pt x="30314" y="49991"/>
                  </a:cubicBezTo>
                  <a:cubicBezTo>
                    <a:pt x="30469" y="50099"/>
                    <a:pt x="30397" y="50253"/>
                    <a:pt x="30552" y="50337"/>
                  </a:cubicBezTo>
                  <a:cubicBezTo>
                    <a:pt x="31445" y="50801"/>
                    <a:pt x="32528" y="50432"/>
                    <a:pt x="33195" y="51396"/>
                  </a:cubicBezTo>
                  <a:cubicBezTo>
                    <a:pt x="33234" y="51451"/>
                    <a:pt x="33294" y="51486"/>
                    <a:pt x="33358" y="51486"/>
                  </a:cubicBezTo>
                  <a:cubicBezTo>
                    <a:pt x="33391" y="51486"/>
                    <a:pt x="33425" y="51476"/>
                    <a:pt x="33457" y="51456"/>
                  </a:cubicBezTo>
                  <a:cubicBezTo>
                    <a:pt x="33694" y="51315"/>
                    <a:pt x="33806" y="51263"/>
                    <a:pt x="33852" y="51263"/>
                  </a:cubicBezTo>
                  <a:cubicBezTo>
                    <a:pt x="33974" y="51263"/>
                    <a:pt x="33642" y="51617"/>
                    <a:pt x="33910" y="51635"/>
                  </a:cubicBezTo>
                  <a:cubicBezTo>
                    <a:pt x="34209" y="51656"/>
                    <a:pt x="34396" y="51763"/>
                    <a:pt x="34611" y="51763"/>
                  </a:cubicBezTo>
                  <a:cubicBezTo>
                    <a:pt x="34747" y="51763"/>
                    <a:pt x="34895" y="51721"/>
                    <a:pt x="35088" y="51587"/>
                  </a:cubicBezTo>
                  <a:cubicBezTo>
                    <a:pt x="35172" y="51527"/>
                    <a:pt x="35207" y="51420"/>
                    <a:pt x="35148" y="51325"/>
                  </a:cubicBezTo>
                  <a:cubicBezTo>
                    <a:pt x="34969" y="50992"/>
                    <a:pt x="34624" y="50777"/>
                    <a:pt x="34981" y="50420"/>
                  </a:cubicBezTo>
                  <a:cubicBezTo>
                    <a:pt x="35123" y="50276"/>
                    <a:pt x="35276" y="50216"/>
                    <a:pt x="35434" y="50216"/>
                  </a:cubicBezTo>
                  <a:cubicBezTo>
                    <a:pt x="36005" y="50216"/>
                    <a:pt x="36634" y="50997"/>
                    <a:pt x="36969" y="51361"/>
                  </a:cubicBezTo>
                  <a:cubicBezTo>
                    <a:pt x="37743" y="52194"/>
                    <a:pt x="37886" y="53349"/>
                    <a:pt x="37862" y="54480"/>
                  </a:cubicBezTo>
                  <a:cubicBezTo>
                    <a:pt x="37850" y="55349"/>
                    <a:pt x="37505" y="55552"/>
                    <a:pt x="37017" y="56135"/>
                  </a:cubicBezTo>
                  <a:cubicBezTo>
                    <a:pt x="36184" y="57147"/>
                    <a:pt x="33576" y="58838"/>
                    <a:pt x="33921" y="60588"/>
                  </a:cubicBezTo>
                  <a:cubicBezTo>
                    <a:pt x="33981" y="60910"/>
                    <a:pt x="34433" y="61255"/>
                    <a:pt x="34457" y="61398"/>
                  </a:cubicBezTo>
                  <a:cubicBezTo>
                    <a:pt x="34648" y="62600"/>
                    <a:pt x="33838" y="61898"/>
                    <a:pt x="33564" y="62624"/>
                  </a:cubicBezTo>
                  <a:cubicBezTo>
                    <a:pt x="33171" y="63612"/>
                    <a:pt x="33433" y="64565"/>
                    <a:pt x="34017" y="65267"/>
                  </a:cubicBezTo>
                  <a:cubicBezTo>
                    <a:pt x="34517" y="65886"/>
                    <a:pt x="35326" y="66339"/>
                    <a:pt x="35862" y="67041"/>
                  </a:cubicBezTo>
                  <a:cubicBezTo>
                    <a:pt x="36338" y="67660"/>
                    <a:pt x="36803" y="68291"/>
                    <a:pt x="37255" y="68934"/>
                  </a:cubicBezTo>
                  <a:cubicBezTo>
                    <a:pt x="37684" y="69542"/>
                    <a:pt x="38493" y="70458"/>
                    <a:pt x="38601" y="71196"/>
                  </a:cubicBezTo>
                  <a:cubicBezTo>
                    <a:pt x="38636" y="71542"/>
                    <a:pt x="38136" y="72363"/>
                    <a:pt x="38208" y="72578"/>
                  </a:cubicBezTo>
                  <a:cubicBezTo>
                    <a:pt x="38577" y="73637"/>
                    <a:pt x="40625" y="73923"/>
                    <a:pt x="41518" y="74280"/>
                  </a:cubicBezTo>
                  <a:cubicBezTo>
                    <a:pt x="42565" y="74697"/>
                    <a:pt x="44351" y="75245"/>
                    <a:pt x="44816" y="76459"/>
                  </a:cubicBezTo>
                  <a:cubicBezTo>
                    <a:pt x="45054" y="77102"/>
                    <a:pt x="44887" y="78090"/>
                    <a:pt x="44863" y="78757"/>
                  </a:cubicBezTo>
                  <a:cubicBezTo>
                    <a:pt x="44804" y="80305"/>
                    <a:pt x="44673" y="81543"/>
                    <a:pt x="43887" y="82912"/>
                  </a:cubicBezTo>
                  <a:cubicBezTo>
                    <a:pt x="43280" y="83984"/>
                    <a:pt x="42708" y="84805"/>
                    <a:pt x="42506" y="86032"/>
                  </a:cubicBezTo>
                  <a:cubicBezTo>
                    <a:pt x="42399" y="86758"/>
                    <a:pt x="42601" y="87722"/>
                    <a:pt x="42149" y="88365"/>
                  </a:cubicBezTo>
                  <a:cubicBezTo>
                    <a:pt x="41815" y="88853"/>
                    <a:pt x="41089" y="89068"/>
                    <a:pt x="40708" y="89556"/>
                  </a:cubicBezTo>
                  <a:cubicBezTo>
                    <a:pt x="40208" y="90223"/>
                    <a:pt x="40184" y="90889"/>
                    <a:pt x="40006" y="91699"/>
                  </a:cubicBezTo>
                  <a:cubicBezTo>
                    <a:pt x="39779" y="92675"/>
                    <a:pt x="38743" y="93783"/>
                    <a:pt x="38732" y="94735"/>
                  </a:cubicBezTo>
                  <a:cubicBezTo>
                    <a:pt x="38732" y="94771"/>
                    <a:pt x="38755" y="94807"/>
                    <a:pt x="38767" y="94842"/>
                  </a:cubicBezTo>
                  <a:cubicBezTo>
                    <a:pt x="38743" y="94842"/>
                    <a:pt x="38720" y="94854"/>
                    <a:pt x="38696" y="94878"/>
                  </a:cubicBezTo>
                  <a:cubicBezTo>
                    <a:pt x="38684" y="94878"/>
                    <a:pt x="38684" y="94890"/>
                    <a:pt x="38672" y="94890"/>
                  </a:cubicBezTo>
                  <a:cubicBezTo>
                    <a:pt x="38672" y="94902"/>
                    <a:pt x="38660" y="94902"/>
                    <a:pt x="38660" y="94902"/>
                  </a:cubicBezTo>
                  <a:cubicBezTo>
                    <a:pt x="38660" y="94902"/>
                    <a:pt x="38648" y="94914"/>
                    <a:pt x="38648" y="94914"/>
                  </a:cubicBezTo>
                  <a:cubicBezTo>
                    <a:pt x="38648" y="94926"/>
                    <a:pt x="38636" y="94926"/>
                    <a:pt x="38636" y="94937"/>
                  </a:cubicBezTo>
                  <a:cubicBezTo>
                    <a:pt x="38422" y="95140"/>
                    <a:pt x="38362" y="95485"/>
                    <a:pt x="38112" y="95676"/>
                  </a:cubicBezTo>
                  <a:cubicBezTo>
                    <a:pt x="37850" y="95866"/>
                    <a:pt x="37505" y="95926"/>
                    <a:pt x="37255" y="96152"/>
                  </a:cubicBezTo>
                  <a:cubicBezTo>
                    <a:pt x="37100" y="96283"/>
                    <a:pt x="37029" y="96450"/>
                    <a:pt x="37208" y="96604"/>
                  </a:cubicBezTo>
                  <a:cubicBezTo>
                    <a:pt x="37286" y="96667"/>
                    <a:pt x="37384" y="96691"/>
                    <a:pt x="37487" y="96691"/>
                  </a:cubicBezTo>
                  <a:cubicBezTo>
                    <a:pt x="37620" y="96691"/>
                    <a:pt x="37760" y="96651"/>
                    <a:pt x="37874" y="96604"/>
                  </a:cubicBezTo>
                  <a:cubicBezTo>
                    <a:pt x="38124" y="96509"/>
                    <a:pt x="38362" y="96354"/>
                    <a:pt x="38589" y="96200"/>
                  </a:cubicBezTo>
                  <a:lnTo>
                    <a:pt x="38589" y="96200"/>
                  </a:lnTo>
                  <a:cubicBezTo>
                    <a:pt x="38291" y="96628"/>
                    <a:pt x="38017" y="97069"/>
                    <a:pt x="37862" y="97545"/>
                  </a:cubicBezTo>
                  <a:cubicBezTo>
                    <a:pt x="37197" y="99641"/>
                    <a:pt x="39375" y="100189"/>
                    <a:pt x="41433" y="100189"/>
                  </a:cubicBezTo>
                  <a:cubicBezTo>
                    <a:pt x="42544" y="100189"/>
                    <a:pt x="43621" y="100029"/>
                    <a:pt x="44197" y="99867"/>
                  </a:cubicBezTo>
                  <a:cubicBezTo>
                    <a:pt x="44395" y="99808"/>
                    <a:pt x="44364" y="99497"/>
                    <a:pt x="44160" y="99497"/>
                  </a:cubicBezTo>
                  <a:cubicBezTo>
                    <a:pt x="44157" y="99497"/>
                    <a:pt x="44153" y="99497"/>
                    <a:pt x="44149" y="99498"/>
                  </a:cubicBezTo>
                  <a:cubicBezTo>
                    <a:pt x="43944" y="99504"/>
                    <a:pt x="43812" y="99520"/>
                    <a:pt x="43717" y="99520"/>
                  </a:cubicBezTo>
                  <a:cubicBezTo>
                    <a:pt x="43472" y="99520"/>
                    <a:pt x="43484" y="99413"/>
                    <a:pt x="43149" y="98759"/>
                  </a:cubicBezTo>
                  <a:cubicBezTo>
                    <a:pt x="42788" y="98072"/>
                    <a:pt x="42657" y="97961"/>
                    <a:pt x="42680" y="97961"/>
                  </a:cubicBezTo>
                  <a:cubicBezTo>
                    <a:pt x="42692" y="97961"/>
                    <a:pt x="42739" y="97987"/>
                    <a:pt x="42814" y="97987"/>
                  </a:cubicBezTo>
                  <a:cubicBezTo>
                    <a:pt x="42912" y="97987"/>
                    <a:pt x="43058" y="97942"/>
                    <a:pt x="43232" y="97735"/>
                  </a:cubicBezTo>
                  <a:cubicBezTo>
                    <a:pt x="43839" y="97021"/>
                    <a:pt x="44947" y="96890"/>
                    <a:pt x="45721" y="96438"/>
                  </a:cubicBezTo>
                  <a:cubicBezTo>
                    <a:pt x="45840" y="96354"/>
                    <a:pt x="45840" y="96116"/>
                    <a:pt x="45673" y="96092"/>
                  </a:cubicBezTo>
                  <a:cubicBezTo>
                    <a:pt x="45435" y="96057"/>
                    <a:pt x="45149" y="96033"/>
                    <a:pt x="44982" y="95842"/>
                  </a:cubicBezTo>
                  <a:cubicBezTo>
                    <a:pt x="44911" y="95759"/>
                    <a:pt x="44851" y="95699"/>
                    <a:pt x="44792" y="95652"/>
                  </a:cubicBezTo>
                  <a:cubicBezTo>
                    <a:pt x="44899" y="95652"/>
                    <a:pt x="45042" y="95628"/>
                    <a:pt x="45220" y="95497"/>
                  </a:cubicBezTo>
                  <a:cubicBezTo>
                    <a:pt x="45649" y="95188"/>
                    <a:pt x="46054" y="95104"/>
                    <a:pt x="46399" y="94664"/>
                  </a:cubicBezTo>
                  <a:cubicBezTo>
                    <a:pt x="47054" y="93783"/>
                    <a:pt x="46649" y="93140"/>
                    <a:pt x="47947" y="92806"/>
                  </a:cubicBezTo>
                  <a:cubicBezTo>
                    <a:pt x="47999" y="92792"/>
                    <a:pt x="48057" y="92787"/>
                    <a:pt x="48119" y="92787"/>
                  </a:cubicBezTo>
                  <a:cubicBezTo>
                    <a:pt x="48290" y="92787"/>
                    <a:pt x="48490" y="92826"/>
                    <a:pt x="48682" y="92826"/>
                  </a:cubicBezTo>
                  <a:cubicBezTo>
                    <a:pt x="48769" y="92826"/>
                    <a:pt x="48855" y="92818"/>
                    <a:pt x="48935" y="92794"/>
                  </a:cubicBezTo>
                  <a:cubicBezTo>
                    <a:pt x="49411" y="92675"/>
                    <a:pt x="49590" y="91580"/>
                    <a:pt x="50566" y="91294"/>
                  </a:cubicBezTo>
                  <a:cubicBezTo>
                    <a:pt x="50649" y="91274"/>
                    <a:pt x="50734" y="91267"/>
                    <a:pt x="50822" y="91267"/>
                  </a:cubicBezTo>
                  <a:cubicBezTo>
                    <a:pt x="50994" y="91267"/>
                    <a:pt x="51174" y="91293"/>
                    <a:pt x="51352" y="91293"/>
                  </a:cubicBezTo>
                  <a:cubicBezTo>
                    <a:pt x="51453" y="91293"/>
                    <a:pt x="51553" y="91284"/>
                    <a:pt x="51650" y="91258"/>
                  </a:cubicBezTo>
                  <a:cubicBezTo>
                    <a:pt x="52507" y="91032"/>
                    <a:pt x="54138" y="90139"/>
                    <a:pt x="54567" y="89353"/>
                  </a:cubicBezTo>
                  <a:cubicBezTo>
                    <a:pt x="54603" y="89282"/>
                    <a:pt x="54603" y="89187"/>
                    <a:pt x="54543" y="89127"/>
                  </a:cubicBezTo>
                  <a:lnTo>
                    <a:pt x="54543" y="89127"/>
                  </a:lnTo>
                  <a:cubicBezTo>
                    <a:pt x="54552" y="89137"/>
                    <a:pt x="54561" y="89141"/>
                    <a:pt x="54568" y="89141"/>
                  </a:cubicBezTo>
                  <a:cubicBezTo>
                    <a:pt x="54687" y="89141"/>
                    <a:pt x="54600" y="88064"/>
                    <a:pt x="54376" y="87818"/>
                  </a:cubicBezTo>
                  <a:lnTo>
                    <a:pt x="54376" y="87818"/>
                  </a:lnTo>
                  <a:cubicBezTo>
                    <a:pt x="54750" y="87825"/>
                    <a:pt x="55534" y="87922"/>
                    <a:pt x="56218" y="87922"/>
                  </a:cubicBezTo>
                  <a:cubicBezTo>
                    <a:pt x="56622" y="87922"/>
                    <a:pt x="56992" y="87888"/>
                    <a:pt x="57222" y="87782"/>
                  </a:cubicBezTo>
                  <a:cubicBezTo>
                    <a:pt x="58103" y="87377"/>
                    <a:pt x="58436" y="86603"/>
                    <a:pt x="58948" y="85853"/>
                  </a:cubicBezTo>
                  <a:cubicBezTo>
                    <a:pt x="59567" y="84912"/>
                    <a:pt x="60091" y="84710"/>
                    <a:pt x="60961" y="84079"/>
                  </a:cubicBezTo>
                  <a:cubicBezTo>
                    <a:pt x="61842" y="83436"/>
                    <a:pt x="62246" y="82912"/>
                    <a:pt x="62556" y="82341"/>
                  </a:cubicBezTo>
                  <a:cubicBezTo>
                    <a:pt x="62556" y="82341"/>
                    <a:pt x="62556" y="82341"/>
                    <a:pt x="62568" y="82329"/>
                  </a:cubicBezTo>
                  <a:cubicBezTo>
                    <a:pt x="62699" y="82138"/>
                    <a:pt x="62770" y="81984"/>
                    <a:pt x="62830" y="81793"/>
                  </a:cubicBezTo>
                  <a:cubicBezTo>
                    <a:pt x="63032" y="81341"/>
                    <a:pt x="63247" y="80841"/>
                    <a:pt x="63628" y="80221"/>
                  </a:cubicBezTo>
                  <a:cubicBezTo>
                    <a:pt x="64854" y="78209"/>
                    <a:pt x="67759" y="78733"/>
                    <a:pt x="69164" y="76864"/>
                  </a:cubicBezTo>
                  <a:cubicBezTo>
                    <a:pt x="69557" y="76328"/>
                    <a:pt x="69771" y="75638"/>
                    <a:pt x="70116" y="75066"/>
                  </a:cubicBezTo>
                  <a:cubicBezTo>
                    <a:pt x="70700" y="74114"/>
                    <a:pt x="71569" y="73268"/>
                    <a:pt x="71998" y="72220"/>
                  </a:cubicBezTo>
                  <a:cubicBezTo>
                    <a:pt x="72450" y="71089"/>
                    <a:pt x="72319" y="69970"/>
                    <a:pt x="72962" y="68887"/>
                  </a:cubicBezTo>
                  <a:cubicBezTo>
                    <a:pt x="73462" y="68041"/>
                    <a:pt x="73962" y="67196"/>
                    <a:pt x="74438" y="66315"/>
                  </a:cubicBezTo>
                  <a:cubicBezTo>
                    <a:pt x="75486" y="64386"/>
                    <a:pt x="76296" y="63957"/>
                    <a:pt x="75820" y="61695"/>
                  </a:cubicBezTo>
                  <a:cubicBezTo>
                    <a:pt x="75820" y="61671"/>
                    <a:pt x="75820" y="61660"/>
                    <a:pt x="75820" y="61648"/>
                  </a:cubicBezTo>
                  <a:cubicBezTo>
                    <a:pt x="75820" y="61648"/>
                    <a:pt x="75820" y="61648"/>
                    <a:pt x="75808" y="61636"/>
                  </a:cubicBezTo>
                  <a:cubicBezTo>
                    <a:pt x="75808" y="61636"/>
                    <a:pt x="75808" y="61624"/>
                    <a:pt x="75808" y="61624"/>
                  </a:cubicBezTo>
                  <a:cubicBezTo>
                    <a:pt x="75796" y="61612"/>
                    <a:pt x="75796" y="61600"/>
                    <a:pt x="75796" y="61600"/>
                  </a:cubicBezTo>
                  <a:cubicBezTo>
                    <a:pt x="75796" y="61600"/>
                    <a:pt x="75796" y="61588"/>
                    <a:pt x="75796" y="61588"/>
                  </a:cubicBezTo>
                  <a:cubicBezTo>
                    <a:pt x="75784" y="61576"/>
                    <a:pt x="75772" y="61564"/>
                    <a:pt x="75772" y="61552"/>
                  </a:cubicBezTo>
                  <a:cubicBezTo>
                    <a:pt x="75598" y="61302"/>
                    <a:pt x="75555" y="61258"/>
                    <a:pt x="75524" y="61258"/>
                  </a:cubicBezTo>
                  <a:cubicBezTo>
                    <a:pt x="75508" y="61258"/>
                    <a:pt x="75494" y="61271"/>
                    <a:pt x="75465" y="61271"/>
                  </a:cubicBezTo>
                  <a:cubicBezTo>
                    <a:pt x="75430" y="61271"/>
                    <a:pt x="75373" y="61253"/>
                    <a:pt x="75260" y="61171"/>
                  </a:cubicBezTo>
                  <a:cubicBezTo>
                    <a:pt x="74796" y="61124"/>
                    <a:pt x="74379" y="60921"/>
                    <a:pt x="74022" y="60564"/>
                  </a:cubicBezTo>
                  <a:cubicBezTo>
                    <a:pt x="73819" y="60314"/>
                    <a:pt x="73629" y="60064"/>
                    <a:pt x="73426" y="59814"/>
                  </a:cubicBezTo>
                  <a:cubicBezTo>
                    <a:pt x="73380" y="59791"/>
                    <a:pt x="73099" y="59611"/>
                    <a:pt x="73114" y="59611"/>
                  </a:cubicBezTo>
                  <a:cubicBezTo>
                    <a:pt x="73115" y="59611"/>
                    <a:pt x="73116" y="59611"/>
                    <a:pt x="73117" y="59612"/>
                  </a:cubicBezTo>
                  <a:cubicBezTo>
                    <a:pt x="72909" y="59528"/>
                    <a:pt x="72694" y="59499"/>
                    <a:pt x="72476" y="59499"/>
                  </a:cubicBezTo>
                  <a:cubicBezTo>
                    <a:pt x="71985" y="59499"/>
                    <a:pt x="71480" y="59647"/>
                    <a:pt x="71009" y="59647"/>
                  </a:cubicBezTo>
                  <a:cubicBezTo>
                    <a:pt x="70988" y="59563"/>
                    <a:pt x="70921" y="59489"/>
                    <a:pt x="70824" y="59489"/>
                  </a:cubicBezTo>
                  <a:cubicBezTo>
                    <a:pt x="70811" y="59489"/>
                    <a:pt x="70797" y="59490"/>
                    <a:pt x="70783" y="59493"/>
                  </a:cubicBezTo>
                  <a:cubicBezTo>
                    <a:pt x="70712" y="59505"/>
                    <a:pt x="70628" y="59528"/>
                    <a:pt x="70545" y="59576"/>
                  </a:cubicBezTo>
                  <a:cubicBezTo>
                    <a:pt x="70414" y="59540"/>
                    <a:pt x="70271" y="59469"/>
                    <a:pt x="70152" y="59362"/>
                  </a:cubicBezTo>
                  <a:cubicBezTo>
                    <a:pt x="69509" y="58826"/>
                    <a:pt x="70152" y="58362"/>
                    <a:pt x="68997" y="58195"/>
                  </a:cubicBezTo>
                  <a:cubicBezTo>
                    <a:pt x="68923" y="58183"/>
                    <a:pt x="68850" y="58178"/>
                    <a:pt x="68778" y="58178"/>
                  </a:cubicBezTo>
                  <a:cubicBezTo>
                    <a:pt x="68409" y="58178"/>
                    <a:pt x="68062" y="58317"/>
                    <a:pt x="67723" y="58457"/>
                  </a:cubicBezTo>
                  <a:cubicBezTo>
                    <a:pt x="67735" y="58433"/>
                    <a:pt x="67735" y="58421"/>
                    <a:pt x="67735" y="58409"/>
                  </a:cubicBezTo>
                  <a:cubicBezTo>
                    <a:pt x="67725" y="58293"/>
                    <a:pt x="67639" y="58215"/>
                    <a:pt x="67537" y="58215"/>
                  </a:cubicBezTo>
                  <a:cubicBezTo>
                    <a:pt x="67524" y="58215"/>
                    <a:pt x="67511" y="58216"/>
                    <a:pt x="67497" y="58219"/>
                  </a:cubicBezTo>
                  <a:cubicBezTo>
                    <a:pt x="67318" y="58254"/>
                    <a:pt x="67068" y="58576"/>
                    <a:pt x="67021" y="58790"/>
                  </a:cubicBezTo>
                  <a:cubicBezTo>
                    <a:pt x="66825" y="58910"/>
                    <a:pt x="66610" y="59019"/>
                    <a:pt x="66501" y="59019"/>
                  </a:cubicBezTo>
                  <a:cubicBezTo>
                    <a:pt x="66491" y="59019"/>
                    <a:pt x="66481" y="59018"/>
                    <a:pt x="66473" y="59016"/>
                  </a:cubicBezTo>
                  <a:cubicBezTo>
                    <a:pt x="66616" y="58981"/>
                    <a:pt x="66842" y="58004"/>
                    <a:pt x="66842" y="57992"/>
                  </a:cubicBezTo>
                  <a:cubicBezTo>
                    <a:pt x="66854" y="57885"/>
                    <a:pt x="66818" y="57802"/>
                    <a:pt x="66711" y="57766"/>
                  </a:cubicBezTo>
                  <a:cubicBezTo>
                    <a:pt x="66557" y="57711"/>
                    <a:pt x="66267" y="57696"/>
                    <a:pt x="65945" y="57696"/>
                  </a:cubicBezTo>
                  <a:cubicBezTo>
                    <a:pt x="65545" y="57696"/>
                    <a:pt x="65096" y="57720"/>
                    <a:pt x="64798" y="57720"/>
                  </a:cubicBezTo>
                  <a:cubicBezTo>
                    <a:pt x="64763" y="57720"/>
                    <a:pt x="64730" y="57719"/>
                    <a:pt x="64699" y="57719"/>
                  </a:cubicBezTo>
                  <a:cubicBezTo>
                    <a:pt x="64651" y="57683"/>
                    <a:pt x="64616" y="57635"/>
                    <a:pt x="64568" y="57600"/>
                  </a:cubicBezTo>
                  <a:cubicBezTo>
                    <a:pt x="64771" y="57457"/>
                    <a:pt x="65199" y="57111"/>
                    <a:pt x="65247" y="57016"/>
                  </a:cubicBezTo>
                  <a:cubicBezTo>
                    <a:pt x="65592" y="56254"/>
                    <a:pt x="65128" y="54897"/>
                    <a:pt x="64616" y="54075"/>
                  </a:cubicBezTo>
                  <a:cubicBezTo>
                    <a:pt x="64604" y="54016"/>
                    <a:pt x="64580" y="53980"/>
                    <a:pt x="64556" y="53944"/>
                  </a:cubicBezTo>
                  <a:cubicBezTo>
                    <a:pt x="64532" y="53909"/>
                    <a:pt x="64497" y="53885"/>
                    <a:pt x="64473" y="53861"/>
                  </a:cubicBezTo>
                  <a:cubicBezTo>
                    <a:pt x="64390" y="53742"/>
                    <a:pt x="64318" y="53647"/>
                    <a:pt x="64235" y="53575"/>
                  </a:cubicBezTo>
                  <a:cubicBezTo>
                    <a:pt x="63608" y="52937"/>
                    <a:pt x="62419" y="52170"/>
                    <a:pt x="61470" y="52170"/>
                  </a:cubicBezTo>
                  <a:cubicBezTo>
                    <a:pt x="61463" y="52170"/>
                    <a:pt x="61456" y="52170"/>
                    <a:pt x="61449" y="52170"/>
                  </a:cubicBezTo>
                  <a:cubicBezTo>
                    <a:pt x="61496" y="52170"/>
                    <a:pt x="60175" y="52337"/>
                    <a:pt x="60472" y="52349"/>
                  </a:cubicBezTo>
                  <a:cubicBezTo>
                    <a:pt x="60188" y="52480"/>
                    <a:pt x="59894" y="52541"/>
                    <a:pt x="59572" y="52541"/>
                  </a:cubicBezTo>
                  <a:cubicBezTo>
                    <a:pt x="59543" y="52541"/>
                    <a:pt x="59514" y="52540"/>
                    <a:pt x="59484" y="52539"/>
                  </a:cubicBezTo>
                  <a:cubicBezTo>
                    <a:pt x="58901" y="52289"/>
                    <a:pt x="58520" y="51861"/>
                    <a:pt x="58353" y="51277"/>
                  </a:cubicBezTo>
                  <a:cubicBezTo>
                    <a:pt x="57674" y="50456"/>
                    <a:pt x="57412" y="50182"/>
                    <a:pt x="56436" y="49801"/>
                  </a:cubicBezTo>
                  <a:cubicBezTo>
                    <a:pt x="56115" y="49670"/>
                    <a:pt x="55924" y="49658"/>
                    <a:pt x="55817" y="49658"/>
                  </a:cubicBezTo>
                  <a:cubicBezTo>
                    <a:pt x="55912" y="49634"/>
                    <a:pt x="56055" y="49563"/>
                    <a:pt x="56269" y="49360"/>
                  </a:cubicBezTo>
                  <a:cubicBezTo>
                    <a:pt x="56317" y="49301"/>
                    <a:pt x="56341" y="49194"/>
                    <a:pt x="56293" y="49134"/>
                  </a:cubicBezTo>
                  <a:cubicBezTo>
                    <a:pt x="55610" y="48197"/>
                    <a:pt x="54743" y="47781"/>
                    <a:pt x="53843" y="47781"/>
                  </a:cubicBezTo>
                  <a:cubicBezTo>
                    <a:pt x="53771" y="47781"/>
                    <a:pt x="53699" y="47784"/>
                    <a:pt x="53626" y="47789"/>
                  </a:cubicBezTo>
                  <a:cubicBezTo>
                    <a:pt x="53579" y="47783"/>
                    <a:pt x="53531" y="47780"/>
                    <a:pt x="53485" y="47780"/>
                  </a:cubicBezTo>
                  <a:cubicBezTo>
                    <a:pt x="53439" y="47780"/>
                    <a:pt x="53394" y="47783"/>
                    <a:pt x="53352" y="47789"/>
                  </a:cubicBezTo>
                  <a:cubicBezTo>
                    <a:pt x="53269" y="47813"/>
                    <a:pt x="53210" y="47825"/>
                    <a:pt x="53162" y="47860"/>
                  </a:cubicBezTo>
                  <a:cubicBezTo>
                    <a:pt x="52876" y="47932"/>
                    <a:pt x="52590" y="48027"/>
                    <a:pt x="52317" y="48170"/>
                  </a:cubicBezTo>
                  <a:cubicBezTo>
                    <a:pt x="51813" y="48422"/>
                    <a:pt x="51497" y="48515"/>
                    <a:pt x="51266" y="48515"/>
                  </a:cubicBezTo>
                  <a:cubicBezTo>
                    <a:pt x="50764" y="48515"/>
                    <a:pt x="50654" y="48080"/>
                    <a:pt x="49864" y="47884"/>
                  </a:cubicBezTo>
                  <a:cubicBezTo>
                    <a:pt x="49829" y="47875"/>
                    <a:pt x="49789" y="47871"/>
                    <a:pt x="49745" y="47871"/>
                  </a:cubicBezTo>
                  <a:cubicBezTo>
                    <a:pt x="49353" y="47871"/>
                    <a:pt x="48605" y="48183"/>
                    <a:pt x="48130" y="48183"/>
                  </a:cubicBezTo>
                  <a:cubicBezTo>
                    <a:pt x="47801" y="48183"/>
                    <a:pt x="47603" y="48034"/>
                    <a:pt x="47745" y="47527"/>
                  </a:cubicBezTo>
                  <a:cubicBezTo>
                    <a:pt x="47768" y="47455"/>
                    <a:pt x="47733" y="47348"/>
                    <a:pt x="47661" y="47313"/>
                  </a:cubicBezTo>
                  <a:cubicBezTo>
                    <a:pt x="47543" y="47255"/>
                    <a:pt x="47418" y="47238"/>
                    <a:pt x="47295" y="47238"/>
                  </a:cubicBezTo>
                  <a:cubicBezTo>
                    <a:pt x="47120" y="47238"/>
                    <a:pt x="46948" y="47273"/>
                    <a:pt x="46803" y="47273"/>
                  </a:cubicBezTo>
                  <a:cubicBezTo>
                    <a:pt x="46733" y="47273"/>
                    <a:pt x="46669" y="47265"/>
                    <a:pt x="46613" y="47241"/>
                  </a:cubicBezTo>
                  <a:cubicBezTo>
                    <a:pt x="46256" y="47086"/>
                    <a:pt x="46185" y="46801"/>
                    <a:pt x="45816" y="46455"/>
                  </a:cubicBezTo>
                  <a:cubicBezTo>
                    <a:pt x="45782" y="46425"/>
                    <a:pt x="45735" y="46410"/>
                    <a:pt x="45688" y="46410"/>
                  </a:cubicBezTo>
                  <a:cubicBezTo>
                    <a:pt x="45588" y="46410"/>
                    <a:pt x="45486" y="46477"/>
                    <a:pt x="45494" y="46598"/>
                  </a:cubicBezTo>
                  <a:cubicBezTo>
                    <a:pt x="45518" y="46801"/>
                    <a:pt x="44494" y="47920"/>
                    <a:pt x="44220" y="48241"/>
                  </a:cubicBezTo>
                  <a:cubicBezTo>
                    <a:pt x="44220" y="48241"/>
                    <a:pt x="44208" y="48253"/>
                    <a:pt x="44208" y="48253"/>
                  </a:cubicBezTo>
                  <a:cubicBezTo>
                    <a:pt x="44208" y="48241"/>
                    <a:pt x="44220" y="48229"/>
                    <a:pt x="44220" y="48229"/>
                  </a:cubicBezTo>
                  <a:cubicBezTo>
                    <a:pt x="44292" y="47646"/>
                    <a:pt x="44423" y="47146"/>
                    <a:pt x="44780" y="46622"/>
                  </a:cubicBezTo>
                  <a:cubicBezTo>
                    <a:pt x="44863" y="46503"/>
                    <a:pt x="44744" y="46348"/>
                    <a:pt x="44613" y="46336"/>
                  </a:cubicBezTo>
                  <a:cubicBezTo>
                    <a:pt x="44583" y="46334"/>
                    <a:pt x="44554" y="46333"/>
                    <a:pt x="44525" y="46333"/>
                  </a:cubicBezTo>
                  <a:cubicBezTo>
                    <a:pt x="43826" y="46333"/>
                    <a:pt x="43373" y="46871"/>
                    <a:pt x="42744" y="47122"/>
                  </a:cubicBezTo>
                  <a:cubicBezTo>
                    <a:pt x="42030" y="47408"/>
                    <a:pt x="40637" y="47134"/>
                    <a:pt x="40077" y="47825"/>
                  </a:cubicBezTo>
                  <a:cubicBezTo>
                    <a:pt x="39803" y="48170"/>
                    <a:pt x="39934" y="48563"/>
                    <a:pt x="39767" y="48837"/>
                  </a:cubicBezTo>
                  <a:cubicBezTo>
                    <a:pt x="39458" y="49313"/>
                    <a:pt x="39458" y="49110"/>
                    <a:pt x="39005" y="49444"/>
                  </a:cubicBezTo>
                  <a:cubicBezTo>
                    <a:pt x="38863" y="49634"/>
                    <a:pt x="38755" y="49825"/>
                    <a:pt x="38672" y="50051"/>
                  </a:cubicBezTo>
                  <a:cubicBezTo>
                    <a:pt x="38578" y="50060"/>
                    <a:pt x="38486" y="50065"/>
                    <a:pt x="38397" y="50065"/>
                  </a:cubicBezTo>
                  <a:cubicBezTo>
                    <a:pt x="37803" y="50065"/>
                    <a:pt x="37333" y="49857"/>
                    <a:pt x="36981" y="49432"/>
                  </a:cubicBezTo>
                  <a:cubicBezTo>
                    <a:pt x="36553" y="49265"/>
                    <a:pt x="36280" y="49024"/>
                    <a:pt x="35801" y="49024"/>
                  </a:cubicBezTo>
                  <a:cubicBezTo>
                    <a:pt x="35735" y="49024"/>
                    <a:pt x="35664" y="49029"/>
                    <a:pt x="35588" y="49039"/>
                  </a:cubicBezTo>
                  <a:cubicBezTo>
                    <a:pt x="34585" y="49169"/>
                    <a:pt x="34229" y="49638"/>
                    <a:pt x="33547" y="49638"/>
                  </a:cubicBezTo>
                  <a:cubicBezTo>
                    <a:pt x="33290" y="49638"/>
                    <a:pt x="32988" y="49572"/>
                    <a:pt x="32588" y="49396"/>
                  </a:cubicBezTo>
                  <a:cubicBezTo>
                    <a:pt x="30481" y="48456"/>
                    <a:pt x="30683" y="46920"/>
                    <a:pt x="31350" y="45193"/>
                  </a:cubicBezTo>
                  <a:cubicBezTo>
                    <a:pt x="31481" y="44860"/>
                    <a:pt x="31743" y="44384"/>
                    <a:pt x="31576" y="44015"/>
                  </a:cubicBezTo>
                  <a:cubicBezTo>
                    <a:pt x="31552" y="43955"/>
                    <a:pt x="31469" y="43919"/>
                    <a:pt x="31409" y="43919"/>
                  </a:cubicBezTo>
                  <a:cubicBezTo>
                    <a:pt x="31372" y="43922"/>
                    <a:pt x="31337" y="43924"/>
                    <a:pt x="31304" y="43924"/>
                  </a:cubicBezTo>
                  <a:cubicBezTo>
                    <a:pt x="30534" y="43924"/>
                    <a:pt x="31001" y="43143"/>
                    <a:pt x="30635" y="42812"/>
                  </a:cubicBezTo>
                  <a:cubicBezTo>
                    <a:pt x="30338" y="42548"/>
                    <a:pt x="29943" y="42465"/>
                    <a:pt x="29520" y="42465"/>
                  </a:cubicBezTo>
                  <a:cubicBezTo>
                    <a:pt x="28876" y="42465"/>
                    <a:pt x="28167" y="42657"/>
                    <a:pt x="27635" y="42693"/>
                  </a:cubicBezTo>
                  <a:cubicBezTo>
                    <a:pt x="27341" y="42712"/>
                    <a:pt x="26709" y="42780"/>
                    <a:pt x="26165" y="42780"/>
                  </a:cubicBezTo>
                  <a:cubicBezTo>
                    <a:pt x="25672" y="42780"/>
                    <a:pt x="25252" y="42724"/>
                    <a:pt x="25218" y="42526"/>
                  </a:cubicBezTo>
                  <a:cubicBezTo>
                    <a:pt x="25158" y="42145"/>
                    <a:pt x="25670" y="41717"/>
                    <a:pt x="25837" y="41383"/>
                  </a:cubicBezTo>
                  <a:cubicBezTo>
                    <a:pt x="26230" y="40609"/>
                    <a:pt x="26528" y="39871"/>
                    <a:pt x="27004" y="39157"/>
                  </a:cubicBezTo>
                  <a:cubicBezTo>
                    <a:pt x="27397" y="38585"/>
                    <a:pt x="27706" y="38264"/>
                    <a:pt x="27790" y="37585"/>
                  </a:cubicBezTo>
                  <a:cubicBezTo>
                    <a:pt x="27790" y="37502"/>
                    <a:pt x="27718" y="37407"/>
                    <a:pt x="27647" y="37395"/>
                  </a:cubicBezTo>
                  <a:cubicBezTo>
                    <a:pt x="27412" y="37363"/>
                    <a:pt x="27114" y="37344"/>
                    <a:pt x="26787" y="37344"/>
                  </a:cubicBezTo>
                  <a:cubicBezTo>
                    <a:pt x="25755" y="37344"/>
                    <a:pt x="24428" y="37534"/>
                    <a:pt x="23813" y="38121"/>
                  </a:cubicBezTo>
                  <a:cubicBezTo>
                    <a:pt x="23670" y="38252"/>
                    <a:pt x="23563" y="38442"/>
                    <a:pt x="23432" y="38562"/>
                  </a:cubicBezTo>
                  <a:cubicBezTo>
                    <a:pt x="23396" y="38800"/>
                    <a:pt x="23361" y="39050"/>
                    <a:pt x="23313" y="39288"/>
                  </a:cubicBezTo>
                  <a:cubicBezTo>
                    <a:pt x="22813" y="39946"/>
                    <a:pt x="22247" y="40272"/>
                    <a:pt x="21617" y="40272"/>
                  </a:cubicBezTo>
                  <a:cubicBezTo>
                    <a:pt x="21437" y="40272"/>
                    <a:pt x="21253" y="40245"/>
                    <a:pt x="21063" y="40193"/>
                  </a:cubicBezTo>
                  <a:cubicBezTo>
                    <a:pt x="20989" y="40196"/>
                    <a:pt x="20914" y="40198"/>
                    <a:pt x="20840" y="40198"/>
                  </a:cubicBezTo>
                  <a:cubicBezTo>
                    <a:pt x="19698" y="40198"/>
                    <a:pt x="18554" y="39768"/>
                    <a:pt x="17872" y="38907"/>
                  </a:cubicBezTo>
                  <a:cubicBezTo>
                    <a:pt x="17312" y="38192"/>
                    <a:pt x="16753" y="37633"/>
                    <a:pt x="16800" y="36668"/>
                  </a:cubicBezTo>
                  <a:cubicBezTo>
                    <a:pt x="16836" y="36109"/>
                    <a:pt x="17038" y="34549"/>
                    <a:pt x="17193" y="34228"/>
                  </a:cubicBezTo>
                  <a:cubicBezTo>
                    <a:pt x="17300" y="33990"/>
                    <a:pt x="17669" y="33775"/>
                    <a:pt x="17824" y="33513"/>
                  </a:cubicBezTo>
                  <a:cubicBezTo>
                    <a:pt x="17884" y="33418"/>
                    <a:pt x="17657" y="33216"/>
                    <a:pt x="17693" y="33132"/>
                  </a:cubicBezTo>
                  <a:cubicBezTo>
                    <a:pt x="18408" y="31430"/>
                    <a:pt x="17884" y="31704"/>
                    <a:pt x="18860" y="30930"/>
                  </a:cubicBezTo>
                  <a:cubicBezTo>
                    <a:pt x="19564" y="30371"/>
                    <a:pt x="20261" y="30200"/>
                    <a:pt x="20954" y="30200"/>
                  </a:cubicBezTo>
                  <a:cubicBezTo>
                    <a:pt x="22050" y="30200"/>
                    <a:pt x="23136" y="30628"/>
                    <a:pt x="24223" y="30628"/>
                  </a:cubicBezTo>
                  <a:cubicBezTo>
                    <a:pt x="24586" y="30628"/>
                    <a:pt x="24949" y="30581"/>
                    <a:pt x="25313" y="30453"/>
                  </a:cubicBezTo>
                  <a:cubicBezTo>
                    <a:pt x="25670" y="30334"/>
                    <a:pt x="25980" y="29751"/>
                    <a:pt x="26409" y="29549"/>
                  </a:cubicBezTo>
                  <a:cubicBezTo>
                    <a:pt x="26793" y="29373"/>
                    <a:pt x="27099" y="29304"/>
                    <a:pt x="27377" y="29304"/>
                  </a:cubicBezTo>
                  <a:cubicBezTo>
                    <a:pt x="27874" y="29304"/>
                    <a:pt x="28282" y="29526"/>
                    <a:pt x="28885" y="29763"/>
                  </a:cubicBezTo>
                  <a:cubicBezTo>
                    <a:pt x="29254" y="29906"/>
                    <a:pt x="29468" y="30049"/>
                    <a:pt x="29861" y="30120"/>
                  </a:cubicBezTo>
                  <a:cubicBezTo>
                    <a:pt x="29930" y="30133"/>
                    <a:pt x="29998" y="30138"/>
                    <a:pt x="30067" y="30138"/>
                  </a:cubicBezTo>
                  <a:cubicBezTo>
                    <a:pt x="30352" y="30138"/>
                    <a:pt x="30642" y="30050"/>
                    <a:pt x="30938" y="30050"/>
                  </a:cubicBezTo>
                  <a:cubicBezTo>
                    <a:pt x="31171" y="30050"/>
                    <a:pt x="31407" y="30105"/>
                    <a:pt x="31647" y="30299"/>
                  </a:cubicBezTo>
                  <a:cubicBezTo>
                    <a:pt x="32028" y="30608"/>
                    <a:pt x="32243" y="30834"/>
                    <a:pt x="32374" y="31025"/>
                  </a:cubicBezTo>
                  <a:cubicBezTo>
                    <a:pt x="32374" y="31025"/>
                    <a:pt x="32374" y="31025"/>
                    <a:pt x="32374" y="31037"/>
                  </a:cubicBezTo>
                  <a:cubicBezTo>
                    <a:pt x="32433" y="31215"/>
                    <a:pt x="32409" y="31263"/>
                    <a:pt x="32457" y="31632"/>
                  </a:cubicBezTo>
                  <a:cubicBezTo>
                    <a:pt x="32338" y="31870"/>
                    <a:pt x="32124" y="32061"/>
                    <a:pt x="32362" y="32489"/>
                  </a:cubicBezTo>
                  <a:cubicBezTo>
                    <a:pt x="32790" y="33228"/>
                    <a:pt x="33362" y="33990"/>
                    <a:pt x="34267" y="34251"/>
                  </a:cubicBezTo>
                  <a:cubicBezTo>
                    <a:pt x="34281" y="34256"/>
                    <a:pt x="34296" y="34258"/>
                    <a:pt x="34311" y="34258"/>
                  </a:cubicBezTo>
                  <a:cubicBezTo>
                    <a:pt x="34378" y="34258"/>
                    <a:pt x="34442" y="34215"/>
                    <a:pt x="34481" y="34156"/>
                  </a:cubicBezTo>
                  <a:cubicBezTo>
                    <a:pt x="35326" y="32966"/>
                    <a:pt x="34850" y="32049"/>
                    <a:pt x="34314" y="30822"/>
                  </a:cubicBezTo>
                  <a:cubicBezTo>
                    <a:pt x="33695" y="29453"/>
                    <a:pt x="33683" y="28120"/>
                    <a:pt x="34910" y="27036"/>
                  </a:cubicBezTo>
                  <a:cubicBezTo>
                    <a:pt x="35767" y="26286"/>
                    <a:pt x="36874" y="26203"/>
                    <a:pt x="37743" y="25536"/>
                  </a:cubicBezTo>
                  <a:cubicBezTo>
                    <a:pt x="38374" y="25060"/>
                    <a:pt x="38696" y="24655"/>
                    <a:pt x="38529" y="23881"/>
                  </a:cubicBezTo>
                  <a:cubicBezTo>
                    <a:pt x="38505" y="23786"/>
                    <a:pt x="38315" y="23703"/>
                    <a:pt x="38303" y="23655"/>
                  </a:cubicBezTo>
                  <a:cubicBezTo>
                    <a:pt x="38112" y="23214"/>
                    <a:pt x="37922" y="22774"/>
                    <a:pt x="37720" y="22333"/>
                  </a:cubicBezTo>
                  <a:lnTo>
                    <a:pt x="37720" y="22333"/>
                  </a:lnTo>
                  <a:cubicBezTo>
                    <a:pt x="37791" y="22452"/>
                    <a:pt x="37850" y="22571"/>
                    <a:pt x="37910" y="22691"/>
                  </a:cubicBezTo>
                  <a:cubicBezTo>
                    <a:pt x="37992" y="22726"/>
                    <a:pt x="38063" y="23131"/>
                    <a:pt x="38202" y="23131"/>
                  </a:cubicBezTo>
                  <a:cubicBezTo>
                    <a:pt x="38204" y="23131"/>
                    <a:pt x="38206" y="23131"/>
                    <a:pt x="38208" y="23131"/>
                  </a:cubicBezTo>
                  <a:cubicBezTo>
                    <a:pt x="38215" y="23131"/>
                    <a:pt x="38222" y="23131"/>
                    <a:pt x="38228" y="23131"/>
                  </a:cubicBezTo>
                  <a:cubicBezTo>
                    <a:pt x="38444" y="23131"/>
                    <a:pt x="38633" y="23228"/>
                    <a:pt x="38803" y="23228"/>
                  </a:cubicBezTo>
                  <a:cubicBezTo>
                    <a:pt x="38945" y="23228"/>
                    <a:pt x="39074" y="23161"/>
                    <a:pt x="39196" y="22917"/>
                  </a:cubicBezTo>
                  <a:cubicBezTo>
                    <a:pt x="39279" y="22762"/>
                    <a:pt x="39101" y="22631"/>
                    <a:pt x="39101" y="22476"/>
                  </a:cubicBezTo>
                  <a:cubicBezTo>
                    <a:pt x="39113" y="22405"/>
                    <a:pt x="38553" y="21821"/>
                    <a:pt x="38589" y="21762"/>
                  </a:cubicBezTo>
                  <a:lnTo>
                    <a:pt x="38589" y="21762"/>
                  </a:lnTo>
                  <a:cubicBezTo>
                    <a:pt x="38577" y="21786"/>
                    <a:pt x="38886" y="22071"/>
                    <a:pt x="38874" y="22083"/>
                  </a:cubicBezTo>
                  <a:cubicBezTo>
                    <a:pt x="38898" y="22059"/>
                    <a:pt x="39029" y="22000"/>
                    <a:pt x="39184" y="21940"/>
                  </a:cubicBezTo>
                  <a:cubicBezTo>
                    <a:pt x="39255" y="21917"/>
                    <a:pt x="39327" y="21893"/>
                    <a:pt x="39386" y="21845"/>
                  </a:cubicBezTo>
                  <a:cubicBezTo>
                    <a:pt x="39529" y="21774"/>
                    <a:pt x="39660" y="21702"/>
                    <a:pt x="39732" y="21643"/>
                  </a:cubicBezTo>
                  <a:cubicBezTo>
                    <a:pt x="40756" y="20702"/>
                    <a:pt x="40910" y="20405"/>
                    <a:pt x="42232" y="20309"/>
                  </a:cubicBezTo>
                  <a:cubicBezTo>
                    <a:pt x="42294" y="20306"/>
                    <a:pt x="42357" y="20305"/>
                    <a:pt x="42419" y="20305"/>
                  </a:cubicBezTo>
                  <a:cubicBezTo>
                    <a:pt x="42703" y="20305"/>
                    <a:pt x="42986" y="20331"/>
                    <a:pt x="43269" y="20331"/>
                  </a:cubicBezTo>
                  <a:cubicBezTo>
                    <a:pt x="43400" y="20331"/>
                    <a:pt x="43530" y="20326"/>
                    <a:pt x="43661" y="20309"/>
                  </a:cubicBezTo>
                  <a:cubicBezTo>
                    <a:pt x="43816" y="20297"/>
                    <a:pt x="43935" y="20107"/>
                    <a:pt x="43792" y="19988"/>
                  </a:cubicBezTo>
                  <a:cubicBezTo>
                    <a:pt x="42041" y="18428"/>
                    <a:pt x="44732" y="17976"/>
                    <a:pt x="46304" y="17630"/>
                  </a:cubicBezTo>
                  <a:lnTo>
                    <a:pt x="46304" y="17630"/>
                  </a:lnTo>
                  <a:cubicBezTo>
                    <a:pt x="45899" y="17749"/>
                    <a:pt x="45566" y="17940"/>
                    <a:pt x="45768" y="18452"/>
                  </a:cubicBezTo>
                  <a:cubicBezTo>
                    <a:pt x="45909" y="18811"/>
                    <a:pt x="46078" y="18938"/>
                    <a:pt x="46256" y="18938"/>
                  </a:cubicBezTo>
                  <a:cubicBezTo>
                    <a:pt x="46632" y="18938"/>
                    <a:pt x="47052" y="18367"/>
                    <a:pt x="47352" y="18214"/>
                  </a:cubicBezTo>
                  <a:cubicBezTo>
                    <a:pt x="48423" y="17642"/>
                    <a:pt x="50150" y="18095"/>
                    <a:pt x="51174" y="17261"/>
                  </a:cubicBezTo>
                  <a:cubicBezTo>
                    <a:pt x="51233" y="17214"/>
                    <a:pt x="51233" y="17106"/>
                    <a:pt x="51197" y="17035"/>
                  </a:cubicBezTo>
                  <a:cubicBezTo>
                    <a:pt x="50912" y="16443"/>
                    <a:pt x="50588" y="16257"/>
                    <a:pt x="50246" y="16257"/>
                  </a:cubicBezTo>
                  <a:cubicBezTo>
                    <a:pt x="50017" y="16257"/>
                    <a:pt x="49781" y="16340"/>
                    <a:pt x="49542" y="16440"/>
                  </a:cubicBezTo>
                  <a:cubicBezTo>
                    <a:pt x="49531" y="16452"/>
                    <a:pt x="49519" y="16452"/>
                    <a:pt x="49495" y="16464"/>
                  </a:cubicBezTo>
                  <a:cubicBezTo>
                    <a:pt x="49223" y="16594"/>
                    <a:pt x="48939" y="16735"/>
                    <a:pt x="48679" y="16784"/>
                  </a:cubicBezTo>
                  <a:lnTo>
                    <a:pt x="48679" y="16784"/>
                  </a:lnTo>
                  <a:cubicBezTo>
                    <a:pt x="48680" y="16784"/>
                    <a:pt x="48678" y="16783"/>
                    <a:pt x="48675" y="16783"/>
                  </a:cubicBezTo>
                  <a:cubicBezTo>
                    <a:pt x="48614" y="16783"/>
                    <a:pt x="47933" y="16833"/>
                    <a:pt x="47911" y="16833"/>
                  </a:cubicBezTo>
                  <a:cubicBezTo>
                    <a:pt x="47387" y="16749"/>
                    <a:pt x="47078" y="16690"/>
                    <a:pt x="46911" y="16642"/>
                  </a:cubicBezTo>
                  <a:cubicBezTo>
                    <a:pt x="46899" y="16618"/>
                    <a:pt x="46899" y="16606"/>
                    <a:pt x="46887" y="16583"/>
                  </a:cubicBezTo>
                  <a:cubicBezTo>
                    <a:pt x="46875" y="16559"/>
                    <a:pt x="46864" y="16535"/>
                    <a:pt x="46852" y="16511"/>
                  </a:cubicBezTo>
                  <a:cubicBezTo>
                    <a:pt x="47114" y="16440"/>
                    <a:pt x="47626" y="16356"/>
                    <a:pt x="46744" y="15987"/>
                  </a:cubicBezTo>
                  <a:cubicBezTo>
                    <a:pt x="45887" y="15630"/>
                    <a:pt x="44887" y="15737"/>
                    <a:pt x="46768" y="15416"/>
                  </a:cubicBezTo>
                  <a:cubicBezTo>
                    <a:pt x="46875" y="15404"/>
                    <a:pt x="46923" y="15273"/>
                    <a:pt x="46899" y="15190"/>
                  </a:cubicBezTo>
                  <a:cubicBezTo>
                    <a:pt x="46769" y="14644"/>
                    <a:pt x="46324" y="14499"/>
                    <a:pt x="45815" y="14499"/>
                  </a:cubicBezTo>
                  <a:cubicBezTo>
                    <a:pt x="45391" y="14499"/>
                    <a:pt x="44922" y="14600"/>
                    <a:pt x="44554" y="14654"/>
                  </a:cubicBezTo>
                  <a:cubicBezTo>
                    <a:pt x="44054" y="14713"/>
                    <a:pt x="43589" y="14773"/>
                    <a:pt x="43173" y="15035"/>
                  </a:cubicBezTo>
                  <a:cubicBezTo>
                    <a:pt x="43042" y="15106"/>
                    <a:pt x="42970" y="15261"/>
                    <a:pt x="42851" y="15332"/>
                  </a:cubicBezTo>
                  <a:cubicBezTo>
                    <a:pt x="42540" y="15562"/>
                    <a:pt x="41969" y="15926"/>
                    <a:pt x="41820" y="15926"/>
                  </a:cubicBezTo>
                  <a:cubicBezTo>
                    <a:pt x="41729" y="15926"/>
                    <a:pt x="41792" y="15793"/>
                    <a:pt x="42161" y="15416"/>
                  </a:cubicBezTo>
                  <a:cubicBezTo>
                    <a:pt x="42992" y="14574"/>
                    <a:pt x="43872" y="14371"/>
                    <a:pt x="44783" y="14371"/>
                  </a:cubicBezTo>
                  <a:cubicBezTo>
                    <a:pt x="45629" y="14371"/>
                    <a:pt x="46501" y="14545"/>
                    <a:pt x="47385" y="14545"/>
                  </a:cubicBezTo>
                  <a:cubicBezTo>
                    <a:pt x="47596" y="14545"/>
                    <a:pt x="47807" y="14535"/>
                    <a:pt x="48018" y="14511"/>
                  </a:cubicBezTo>
                  <a:cubicBezTo>
                    <a:pt x="48649" y="14440"/>
                    <a:pt x="48459" y="14368"/>
                    <a:pt x="49042" y="14166"/>
                  </a:cubicBezTo>
                  <a:cubicBezTo>
                    <a:pt x="49650" y="13963"/>
                    <a:pt x="50543" y="13808"/>
                    <a:pt x="51126" y="13487"/>
                  </a:cubicBezTo>
                  <a:cubicBezTo>
                    <a:pt x="51185" y="13451"/>
                    <a:pt x="51221" y="13392"/>
                    <a:pt x="51221" y="13320"/>
                  </a:cubicBezTo>
                  <a:cubicBezTo>
                    <a:pt x="51174" y="11892"/>
                    <a:pt x="49185" y="11522"/>
                    <a:pt x="48054" y="11177"/>
                  </a:cubicBezTo>
                  <a:cubicBezTo>
                    <a:pt x="46161" y="10606"/>
                    <a:pt x="45840" y="9629"/>
                    <a:pt x="44363" y="8558"/>
                  </a:cubicBezTo>
                  <a:cubicBezTo>
                    <a:pt x="43963" y="8262"/>
                    <a:pt x="43810" y="8144"/>
                    <a:pt x="43511" y="8144"/>
                  </a:cubicBezTo>
                  <a:cubicBezTo>
                    <a:pt x="43401" y="8144"/>
                    <a:pt x="43271" y="8160"/>
                    <a:pt x="43101" y="8189"/>
                  </a:cubicBezTo>
                  <a:cubicBezTo>
                    <a:pt x="42327" y="8332"/>
                    <a:pt x="42958" y="9463"/>
                    <a:pt x="41708" y="9534"/>
                  </a:cubicBezTo>
                  <a:cubicBezTo>
                    <a:pt x="41565" y="9534"/>
                    <a:pt x="39255" y="7891"/>
                    <a:pt x="39029" y="7796"/>
                  </a:cubicBezTo>
                  <a:cubicBezTo>
                    <a:pt x="38283" y="7467"/>
                    <a:pt x="37033" y="7026"/>
                    <a:pt x="36045" y="7026"/>
                  </a:cubicBezTo>
                  <a:cubicBezTo>
                    <a:pt x="35710" y="7026"/>
                    <a:pt x="35404" y="7077"/>
                    <a:pt x="35160" y="7201"/>
                  </a:cubicBezTo>
                  <a:cubicBezTo>
                    <a:pt x="35088" y="7236"/>
                    <a:pt x="35053" y="7331"/>
                    <a:pt x="35076" y="7415"/>
                  </a:cubicBezTo>
                  <a:cubicBezTo>
                    <a:pt x="35255" y="8010"/>
                    <a:pt x="35588" y="8641"/>
                    <a:pt x="34850" y="8927"/>
                  </a:cubicBezTo>
                  <a:cubicBezTo>
                    <a:pt x="34791" y="8951"/>
                    <a:pt x="34731" y="8986"/>
                    <a:pt x="34719" y="9058"/>
                  </a:cubicBezTo>
                  <a:cubicBezTo>
                    <a:pt x="34707" y="9153"/>
                    <a:pt x="34695" y="9260"/>
                    <a:pt x="34683" y="9356"/>
                  </a:cubicBezTo>
                  <a:cubicBezTo>
                    <a:pt x="34660" y="9451"/>
                    <a:pt x="34695" y="9570"/>
                    <a:pt x="34814" y="9582"/>
                  </a:cubicBezTo>
                  <a:cubicBezTo>
                    <a:pt x="35481" y="9713"/>
                    <a:pt x="35374" y="10760"/>
                    <a:pt x="34707" y="10891"/>
                  </a:cubicBezTo>
                  <a:cubicBezTo>
                    <a:pt x="34648" y="10891"/>
                    <a:pt x="34588" y="10963"/>
                    <a:pt x="34576" y="11022"/>
                  </a:cubicBezTo>
                  <a:cubicBezTo>
                    <a:pt x="34576" y="11022"/>
                    <a:pt x="34576" y="11022"/>
                    <a:pt x="34576" y="11022"/>
                  </a:cubicBezTo>
                  <a:lnTo>
                    <a:pt x="34576" y="11022"/>
                  </a:lnTo>
                  <a:cubicBezTo>
                    <a:pt x="34574" y="11022"/>
                    <a:pt x="34470" y="12108"/>
                    <a:pt x="34576" y="12273"/>
                  </a:cubicBezTo>
                  <a:cubicBezTo>
                    <a:pt x="34074" y="12719"/>
                    <a:pt x="33680" y="12944"/>
                    <a:pt x="33395" y="12944"/>
                  </a:cubicBezTo>
                  <a:cubicBezTo>
                    <a:pt x="33186" y="12944"/>
                    <a:pt x="33036" y="12824"/>
                    <a:pt x="32945" y="12582"/>
                  </a:cubicBezTo>
                  <a:cubicBezTo>
                    <a:pt x="32707" y="12213"/>
                    <a:pt x="32588" y="11820"/>
                    <a:pt x="32588" y="11403"/>
                  </a:cubicBezTo>
                  <a:cubicBezTo>
                    <a:pt x="32362" y="11034"/>
                    <a:pt x="32445" y="10999"/>
                    <a:pt x="31981" y="10713"/>
                  </a:cubicBezTo>
                  <a:cubicBezTo>
                    <a:pt x="30945" y="10082"/>
                    <a:pt x="29171" y="10201"/>
                    <a:pt x="27980" y="9915"/>
                  </a:cubicBezTo>
                  <a:cubicBezTo>
                    <a:pt x="27402" y="9773"/>
                    <a:pt x="26343" y="9889"/>
                    <a:pt x="25850" y="9694"/>
                  </a:cubicBezTo>
                  <a:lnTo>
                    <a:pt x="25850" y="9694"/>
                  </a:lnTo>
                  <a:cubicBezTo>
                    <a:pt x="25863" y="9699"/>
                    <a:pt x="25874" y="9701"/>
                    <a:pt x="25883" y="9701"/>
                  </a:cubicBezTo>
                  <a:cubicBezTo>
                    <a:pt x="26069" y="9701"/>
                    <a:pt x="25271" y="8654"/>
                    <a:pt x="25041" y="8654"/>
                  </a:cubicBezTo>
                  <a:cubicBezTo>
                    <a:pt x="25005" y="8654"/>
                    <a:pt x="24983" y="8679"/>
                    <a:pt x="24980" y="8736"/>
                  </a:cubicBezTo>
                  <a:cubicBezTo>
                    <a:pt x="24992" y="8474"/>
                    <a:pt x="25123" y="8260"/>
                    <a:pt x="25313" y="8082"/>
                  </a:cubicBezTo>
                  <a:cubicBezTo>
                    <a:pt x="25337" y="8058"/>
                    <a:pt x="25373" y="8034"/>
                    <a:pt x="25408" y="7998"/>
                  </a:cubicBezTo>
                  <a:cubicBezTo>
                    <a:pt x="26361" y="7260"/>
                    <a:pt x="28659" y="7212"/>
                    <a:pt x="29361" y="6986"/>
                  </a:cubicBezTo>
                  <a:cubicBezTo>
                    <a:pt x="29373" y="6963"/>
                    <a:pt x="30108" y="6628"/>
                    <a:pt x="30027" y="6617"/>
                  </a:cubicBezTo>
                  <a:lnTo>
                    <a:pt x="30040" y="6617"/>
                  </a:lnTo>
                  <a:cubicBezTo>
                    <a:pt x="30076" y="6879"/>
                    <a:pt x="30147" y="7153"/>
                    <a:pt x="30171" y="7248"/>
                  </a:cubicBezTo>
                  <a:cubicBezTo>
                    <a:pt x="30201" y="7329"/>
                    <a:pt x="30275" y="7384"/>
                    <a:pt x="30362" y="7384"/>
                  </a:cubicBezTo>
                  <a:cubicBezTo>
                    <a:pt x="30377" y="7384"/>
                    <a:pt x="30393" y="7383"/>
                    <a:pt x="30409" y="7379"/>
                  </a:cubicBezTo>
                  <a:cubicBezTo>
                    <a:pt x="30683" y="7319"/>
                    <a:pt x="30997" y="7304"/>
                    <a:pt x="31321" y="7304"/>
                  </a:cubicBezTo>
                  <a:cubicBezTo>
                    <a:pt x="31651" y="7304"/>
                    <a:pt x="31991" y="7320"/>
                    <a:pt x="32311" y="7320"/>
                  </a:cubicBezTo>
                  <a:cubicBezTo>
                    <a:pt x="32675" y="7320"/>
                    <a:pt x="33013" y="7299"/>
                    <a:pt x="33278" y="7212"/>
                  </a:cubicBezTo>
                  <a:cubicBezTo>
                    <a:pt x="33409" y="7177"/>
                    <a:pt x="33862" y="7093"/>
                    <a:pt x="33898" y="6867"/>
                  </a:cubicBezTo>
                  <a:cubicBezTo>
                    <a:pt x="33945" y="6581"/>
                    <a:pt x="33957" y="6581"/>
                    <a:pt x="33886" y="6474"/>
                  </a:cubicBezTo>
                  <a:lnTo>
                    <a:pt x="33886" y="6474"/>
                  </a:lnTo>
                  <a:cubicBezTo>
                    <a:pt x="34433" y="6569"/>
                    <a:pt x="35053" y="6605"/>
                    <a:pt x="35481" y="6641"/>
                  </a:cubicBezTo>
                  <a:cubicBezTo>
                    <a:pt x="35556" y="6647"/>
                    <a:pt x="35629" y="6650"/>
                    <a:pt x="35702" y="6650"/>
                  </a:cubicBezTo>
                  <a:cubicBezTo>
                    <a:pt x="36046" y="6650"/>
                    <a:pt x="36367" y="6591"/>
                    <a:pt x="36701" y="6591"/>
                  </a:cubicBezTo>
                  <a:cubicBezTo>
                    <a:pt x="36966" y="6591"/>
                    <a:pt x="37239" y="6628"/>
                    <a:pt x="37541" y="6760"/>
                  </a:cubicBezTo>
                  <a:cubicBezTo>
                    <a:pt x="37874" y="6903"/>
                    <a:pt x="38101" y="7129"/>
                    <a:pt x="38434" y="7272"/>
                  </a:cubicBezTo>
                  <a:cubicBezTo>
                    <a:pt x="39218" y="7609"/>
                    <a:pt x="40672" y="8128"/>
                    <a:pt x="41813" y="8128"/>
                  </a:cubicBezTo>
                  <a:cubicBezTo>
                    <a:pt x="42162" y="8128"/>
                    <a:pt x="42482" y="8080"/>
                    <a:pt x="42744" y="7963"/>
                  </a:cubicBezTo>
                  <a:cubicBezTo>
                    <a:pt x="42875" y="7915"/>
                    <a:pt x="42851" y="7760"/>
                    <a:pt x="42792" y="7665"/>
                  </a:cubicBezTo>
                  <a:cubicBezTo>
                    <a:pt x="42673" y="7522"/>
                    <a:pt x="42280" y="7320"/>
                    <a:pt x="41911" y="7165"/>
                  </a:cubicBezTo>
                  <a:lnTo>
                    <a:pt x="41911" y="7165"/>
                  </a:lnTo>
                  <a:cubicBezTo>
                    <a:pt x="42244" y="7188"/>
                    <a:pt x="42613" y="7206"/>
                    <a:pt x="42869" y="7206"/>
                  </a:cubicBezTo>
                  <a:cubicBezTo>
                    <a:pt x="43006" y="7206"/>
                    <a:pt x="43111" y="7201"/>
                    <a:pt x="43161" y="7189"/>
                  </a:cubicBezTo>
                  <a:cubicBezTo>
                    <a:pt x="44137" y="6962"/>
                    <a:pt x="44839" y="6355"/>
                    <a:pt x="44363" y="5367"/>
                  </a:cubicBezTo>
                  <a:cubicBezTo>
                    <a:pt x="43923" y="4486"/>
                    <a:pt x="41815" y="3605"/>
                    <a:pt x="40898" y="3438"/>
                  </a:cubicBezTo>
                  <a:cubicBezTo>
                    <a:pt x="40369" y="3343"/>
                    <a:pt x="39830" y="3319"/>
                    <a:pt x="39290" y="3319"/>
                  </a:cubicBezTo>
                  <a:cubicBezTo>
                    <a:pt x="38749" y="3319"/>
                    <a:pt x="38208" y="3343"/>
                    <a:pt x="37672" y="3343"/>
                  </a:cubicBezTo>
                  <a:cubicBezTo>
                    <a:pt x="36565" y="3343"/>
                    <a:pt x="35755" y="3105"/>
                    <a:pt x="34719" y="2879"/>
                  </a:cubicBezTo>
                  <a:cubicBezTo>
                    <a:pt x="34422" y="2816"/>
                    <a:pt x="34121" y="2792"/>
                    <a:pt x="33818" y="2792"/>
                  </a:cubicBezTo>
                  <a:cubicBezTo>
                    <a:pt x="33428" y="2792"/>
                    <a:pt x="33036" y="2832"/>
                    <a:pt x="32647" y="2879"/>
                  </a:cubicBezTo>
                  <a:cubicBezTo>
                    <a:pt x="32969" y="2807"/>
                    <a:pt x="33290" y="2724"/>
                    <a:pt x="33612" y="2652"/>
                  </a:cubicBezTo>
                  <a:cubicBezTo>
                    <a:pt x="34103" y="2537"/>
                    <a:pt x="34555" y="2493"/>
                    <a:pt x="34989" y="2493"/>
                  </a:cubicBezTo>
                  <a:cubicBezTo>
                    <a:pt x="36039" y="2493"/>
                    <a:pt x="36984" y="2754"/>
                    <a:pt x="38112" y="2914"/>
                  </a:cubicBezTo>
                  <a:cubicBezTo>
                    <a:pt x="39327" y="3081"/>
                    <a:pt x="40506" y="2879"/>
                    <a:pt x="41696" y="3248"/>
                  </a:cubicBezTo>
                  <a:cubicBezTo>
                    <a:pt x="42315" y="3438"/>
                    <a:pt x="42875" y="3819"/>
                    <a:pt x="43458" y="4045"/>
                  </a:cubicBezTo>
                  <a:cubicBezTo>
                    <a:pt x="43756" y="4153"/>
                    <a:pt x="44935" y="4212"/>
                    <a:pt x="45078" y="4295"/>
                  </a:cubicBezTo>
                  <a:cubicBezTo>
                    <a:pt x="45089" y="4307"/>
                    <a:pt x="45101" y="4307"/>
                    <a:pt x="45113" y="4307"/>
                  </a:cubicBezTo>
                  <a:cubicBezTo>
                    <a:pt x="45066" y="4355"/>
                    <a:pt x="45006" y="4450"/>
                    <a:pt x="44911" y="4617"/>
                  </a:cubicBezTo>
                  <a:cubicBezTo>
                    <a:pt x="44875" y="4664"/>
                    <a:pt x="44875" y="4748"/>
                    <a:pt x="44911" y="4807"/>
                  </a:cubicBezTo>
                  <a:cubicBezTo>
                    <a:pt x="45268" y="5343"/>
                    <a:pt x="45566" y="5141"/>
                    <a:pt x="46137" y="5307"/>
                  </a:cubicBezTo>
                  <a:cubicBezTo>
                    <a:pt x="46292" y="5367"/>
                    <a:pt x="46399" y="5379"/>
                    <a:pt x="46483" y="5391"/>
                  </a:cubicBezTo>
                  <a:cubicBezTo>
                    <a:pt x="46506" y="5415"/>
                    <a:pt x="46530" y="5438"/>
                    <a:pt x="46554" y="5462"/>
                  </a:cubicBezTo>
                  <a:cubicBezTo>
                    <a:pt x="46483" y="5593"/>
                    <a:pt x="46459" y="5748"/>
                    <a:pt x="46530" y="5855"/>
                  </a:cubicBezTo>
                  <a:cubicBezTo>
                    <a:pt x="46562" y="5908"/>
                    <a:pt x="46613" y="5952"/>
                    <a:pt x="46675" y="5952"/>
                  </a:cubicBezTo>
                  <a:cubicBezTo>
                    <a:pt x="46682" y="5952"/>
                    <a:pt x="46689" y="5952"/>
                    <a:pt x="46697" y="5950"/>
                  </a:cubicBezTo>
                  <a:cubicBezTo>
                    <a:pt x="46733" y="5950"/>
                    <a:pt x="46756" y="5938"/>
                    <a:pt x="46792" y="5927"/>
                  </a:cubicBezTo>
                  <a:cubicBezTo>
                    <a:pt x="46816" y="6069"/>
                    <a:pt x="46852" y="6212"/>
                    <a:pt x="46935" y="6296"/>
                  </a:cubicBezTo>
                  <a:cubicBezTo>
                    <a:pt x="47316" y="6712"/>
                    <a:pt x="48566" y="7177"/>
                    <a:pt x="48935" y="7391"/>
                  </a:cubicBezTo>
                  <a:cubicBezTo>
                    <a:pt x="49471" y="7712"/>
                    <a:pt x="49995" y="7855"/>
                    <a:pt x="50578" y="8070"/>
                  </a:cubicBezTo>
                  <a:cubicBezTo>
                    <a:pt x="51174" y="8296"/>
                    <a:pt x="51626" y="8665"/>
                    <a:pt x="52221" y="8808"/>
                  </a:cubicBezTo>
                  <a:cubicBezTo>
                    <a:pt x="52235" y="8811"/>
                    <a:pt x="52249" y="8812"/>
                    <a:pt x="52264" y="8812"/>
                  </a:cubicBezTo>
                  <a:cubicBezTo>
                    <a:pt x="52415" y="8812"/>
                    <a:pt x="52618" y="8673"/>
                    <a:pt x="52719" y="8673"/>
                  </a:cubicBezTo>
                  <a:cubicBezTo>
                    <a:pt x="52729" y="8673"/>
                    <a:pt x="52737" y="8674"/>
                    <a:pt x="52745" y="8677"/>
                  </a:cubicBezTo>
                  <a:cubicBezTo>
                    <a:pt x="53233" y="8867"/>
                    <a:pt x="53864" y="9570"/>
                    <a:pt x="54376" y="9582"/>
                  </a:cubicBezTo>
                  <a:cubicBezTo>
                    <a:pt x="54407" y="9583"/>
                    <a:pt x="54437" y="9583"/>
                    <a:pt x="54465" y="9583"/>
                  </a:cubicBezTo>
                  <a:cubicBezTo>
                    <a:pt x="56007" y="9583"/>
                    <a:pt x="54384" y="8024"/>
                    <a:pt x="54174" y="7474"/>
                  </a:cubicBezTo>
                  <a:cubicBezTo>
                    <a:pt x="54174" y="7462"/>
                    <a:pt x="54174" y="7439"/>
                    <a:pt x="54162" y="7415"/>
                  </a:cubicBezTo>
                  <a:cubicBezTo>
                    <a:pt x="54139" y="7323"/>
                    <a:pt x="54067" y="7281"/>
                    <a:pt x="53994" y="7281"/>
                  </a:cubicBezTo>
                  <a:cubicBezTo>
                    <a:pt x="53952" y="7281"/>
                    <a:pt x="53910" y="7294"/>
                    <a:pt x="53876" y="7320"/>
                  </a:cubicBezTo>
                  <a:cubicBezTo>
                    <a:pt x="53876" y="7262"/>
                    <a:pt x="53876" y="7222"/>
                    <a:pt x="53872" y="7222"/>
                  </a:cubicBezTo>
                  <a:cubicBezTo>
                    <a:pt x="53871" y="7222"/>
                    <a:pt x="53868" y="7230"/>
                    <a:pt x="53864" y="7248"/>
                  </a:cubicBezTo>
                  <a:cubicBezTo>
                    <a:pt x="53897" y="7054"/>
                    <a:pt x="53870" y="6996"/>
                    <a:pt x="53839" y="6996"/>
                  </a:cubicBezTo>
                  <a:cubicBezTo>
                    <a:pt x="53835" y="6996"/>
                    <a:pt x="53832" y="6997"/>
                    <a:pt x="53829" y="6998"/>
                  </a:cubicBezTo>
                  <a:cubicBezTo>
                    <a:pt x="53852" y="6962"/>
                    <a:pt x="53876" y="6927"/>
                    <a:pt x="53924" y="6867"/>
                  </a:cubicBezTo>
                  <a:lnTo>
                    <a:pt x="53924" y="6867"/>
                  </a:lnTo>
                  <a:cubicBezTo>
                    <a:pt x="53918" y="6875"/>
                    <a:pt x="53923" y="6878"/>
                    <a:pt x="53936" y="6878"/>
                  </a:cubicBezTo>
                  <a:cubicBezTo>
                    <a:pt x="54027" y="6878"/>
                    <a:pt x="54515" y="6718"/>
                    <a:pt x="54567" y="6677"/>
                  </a:cubicBezTo>
                  <a:cubicBezTo>
                    <a:pt x="54674" y="6617"/>
                    <a:pt x="54674" y="6331"/>
                    <a:pt x="54710" y="6296"/>
                  </a:cubicBezTo>
                  <a:lnTo>
                    <a:pt x="54710" y="6296"/>
                  </a:lnTo>
                  <a:cubicBezTo>
                    <a:pt x="54666" y="6322"/>
                    <a:pt x="54637" y="6334"/>
                    <a:pt x="54620" y="6334"/>
                  </a:cubicBezTo>
                  <a:cubicBezTo>
                    <a:pt x="54553" y="6334"/>
                    <a:pt x="54665" y="6159"/>
                    <a:pt x="54769" y="6046"/>
                  </a:cubicBezTo>
                  <a:cubicBezTo>
                    <a:pt x="54805" y="6046"/>
                    <a:pt x="54853" y="6058"/>
                    <a:pt x="54888" y="6058"/>
                  </a:cubicBezTo>
                  <a:cubicBezTo>
                    <a:pt x="54865" y="6105"/>
                    <a:pt x="54841" y="6153"/>
                    <a:pt x="54805" y="6236"/>
                  </a:cubicBezTo>
                  <a:cubicBezTo>
                    <a:pt x="54803" y="6238"/>
                    <a:pt x="54807" y="6239"/>
                    <a:pt x="54814" y="6239"/>
                  </a:cubicBezTo>
                  <a:cubicBezTo>
                    <a:pt x="54857" y="6239"/>
                    <a:pt x="55044" y="6211"/>
                    <a:pt x="55126" y="6200"/>
                  </a:cubicBezTo>
                  <a:cubicBezTo>
                    <a:pt x="55234" y="6177"/>
                    <a:pt x="55281" y="6058"/>
                    <a:pt x="55257" y="5962"/>
                  </a:cubicBezTo>
                  <a:cubicBezTo>
                    <a:pt x="55019" y="4819"/>
                    <a:pt x="53186" y="4212"/>
                    <a:pt x="52209" y="3926"/>
                  </a:cubicBezTo>
                  <a:cubicBezTo>
                    <a:pt x="50757" y="3498"/>
                    <a:pt x="49423" y="3069"/>
                    <a:pt x="48030" y="2486"/>
                  </a:cubicBezTo>
                  <a:cubicBezTo>
                    <a:pt x="44089" y="843"/>
                    <a:pt x="39589" y="200"/>
                    <a:pt x="35326" y="33"/>
                  </a:cubicBezTo>
                  <a:cubicBezTo>
                    <a:pt x="34723" y="11"/>
                    <a:pt x="34119" y="1"/>
                    <a:pt x="33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4392800" y="21179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0"/>
                  </a:moveTo>
                  <a:cubicBezTo>
                    <a:pt x="12" y="0"/>
                    <a:pt x="12" y="0"/>
                    <a:pt x="0" y="12"/>
                  </a:cubicBezTo>
                  <a:cubicBezTo>
                    <a:pt x="12" y="12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3768900" y="2144450"/>
              <a:ext cx="275" cy="800"/>
            </a:xfrm>
            <a:custGeom>
              <a:rect b="b" l="l" r="r" t="t"/>
              <a:pathLst>
                <a:path extrusionOk="0" h="32" w="11">
                  <a:moveTo>
                    <a:pt x="1" y="0"/>
                  </a:moveTo>
                  <a:cubicBezTo>
                    <a:pt x="6" y="22"/>
                    <a:pt x="9" y="32"/>
                    <a:pt x="10" y="32"/>
                  </a:cubicBezTo>
                  <a:cubicBezTo>
                    <a:pt x="10" y="32"/>
                    <a:pt x="7" y="1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4255275" y="2306125"/>
              <a:ext cx="146475" cy="86025"/>
            </a:xfrm>
            <a:custGeom>
              <a:rect b="b" l="l" r="r" t="t"/>
              <a:pathLst>
                <a:path extrusionOk="0" h="3441" w="5859">
                  <a:moveTo>
                    <a:pt x="1519" y="1"/>
                  </a:moveTo>
                  <a:cubicBezTo>
                    <a:pt x="1477" y="1"/>
                    <a:pt x="1429" y="46"/>
                    <a:pt x="1394" y="46"/>
                  </a:cubicBezTo>
                  <a:lnTo>
                    <a:pt x="1382" y="46"/>
                  </a:lnTo>
                  <a:cubicBezTo>
                    <a:pt x="548" y="665"/>
                    <a:pt x="1" y="1987"/>
                    <a:pt x="906" y="2368"/>
                  </a:cubicBezTo>
                  <a:cubicBezTo>
                    <a:pt x="1035" y="2424"/>
                    <a:pt x="1197" y="2438"/>
                    <a:pt x="1361" y="2438"/>
                  </a:cubicBezTo>
                  <a:cubicBezTo>
                    <a:pt x="1514" y="2438"/>
                    <a:pt x="1668" y="2426"/>
                    <a:pt x="1799" y="2426"/>
                  </a:cubicBezTo>
                  <a:cubicBezTo>
                    <a:pt x="1824" y="2426"/>
                    <a:pt x="1847" y="2426"/>
                    <a:pt x="1870" y="2427"/>
                  </a:cubicBezTo>
                  <a:cubicBezTo>
                    <a:pt x="2573" y="2463"/>
                    <a:pt x="3013" y="2427"/>
                    <a:pt x="3573" y="2856"/>
                  </a:cubicBezTo>
                  <a:cubicBezTo>
                    <a:pt x="4028" y="3197"/>
                    <a:pt x="4755" y="3441"/>
                    <a:pt x="5338" y="3441"/>
                  </a:cubicBezTo>
                  <a:cubicBezTo>
                    <a:pt x="5365" y="3441"/>
                    <a:pt x="5392" y="3440"/>
                    <a:pt x="5418" y="3439"/>
                  </a:cubicBezTo>
                  <a:cubicBezTo>
                    <a:pt x="5692" y="3439"/>
                    <a:pt x="5823" y="3391"/>
                    <a:pt x="5835" y="3070"/>
                  </a:cubicBezTo>
                  <a:cubicBezTo>
                    <a:pt x="5859" y="2439"/>
                    <a:pt x="5311" y="2379"/>
                    <a:pt x="4894" y="2332"/>
                  </a:cubicBezTo>
                  <a:cubicBezTo>
                    <a:pt x="3977" y="2201"/>
                    <a:pt x="4227" y="1225"/>
                    <a:pt x="3501" y="808"/>
                  </a:cubicBezTo>
                  <a:cubicBezTo>
                    <a:pt x="3180" y="641"/>
                    <a:pt x="2834" y="689"/>
                    <a:pt x="2489" y="629"/>
                  </a:cubicBezTo>
                  <a:cubicBezTo>
                    <a:pt x="1977" y="534"/>
                    <a:pt x="1870" y="355"/>
                    <a:pt x="1560" y="22"/>
                  </a:cubicBezTo>
                  <a:cubicBezTo>
                    <a:pt x="1548" y="6"/>
                    <a:pt x="1534" y="1"/>
                    <a:pt x="1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3556975" y="3417150"/>
              <a:ext cx="57775" cy="54400"/>
            </a:xfrm>
            <a:custGeom>
              <a:rect b="b" l="l" r="r" t="t"/>
              <a:pathLst>
                <a:path extrusionOk="0" h="2176" w="2311">
                  <a:moveTo>
                    <a:pt x="655" y="0"/>
                  </a:moveTo>
                  <a:cubicBezTo>
                    <a:pt x="455" y="0"/>
                    <a:pt x="267" y="54"/>
                    <a:pt x="120" y="194"/>
                  </a:cubicBezTo>
                  <a:cubicBezTo>
                    <a:pt x="84" y="206"/>
                    <a:pt x="60" y="229"/>
                    <a:pt x="36" y="277"/>
                  </a:cubicBezTo>
                  <a:cubicBezTo>
                    <a:pt x="13" y="313"/>
                    <a:pt x="1" y="360"/>
                    <a:pt x="1" y="396"/>
                  </a:cubicBezTo>
                  <a:cubicBezTo>
                    <a:pt x="1" y="503"/>
                    <a:pt x="36" y="610"/>
                    <a:pt x="60" y="718"/>
                  </a:cubicBezTo>
                  <a:cubicBezTo>
                    <a:pt x="132" y="1051"/>
                    <a:pt x="215" y="1396"/>
                    <a:pt x="346" y="1706"/>
                  </a:cubicBezTo>
                  <a:cubicBezTo>
                    <a:pt x="445" y="1936"/>
                    <a:pt x="593" y="2176"/>
                    <a:pt x="858" y="2176"/>
                  </a:cubicBezTo>
                  <a:cubicBezTo>
                    <a:pt x="881" y="2176"/>
                    <a:pt x="905" y="2174"/>
                    <a:pt x="929" y="2170"/>
                  </a:cubicBezTo>
                  <a:cubicBezTo>
                    <a:pt x="1191" y="2122"/>
                    <a:pt x="1418" y="1872"/>
                    <a:pt x="1560" y="1658"/>
                  </a:cubicBezTo>
                  <a:cubicBezTo>
                    <a:pt x="1703" y="1444"/>
                    <a:pt x="1715" y="1360"/>
                    <a:pt x="1989" y="1230"/>
                  </a:cubicBezTo>
                  <a:cubicBezTo>
                    <a:pt x="2096" y="1170"/>
                    <a:pt x="2191" y="1134"/>
                    <a:pt x="2227" y="1003"/>
                  </a:cubicBezTo>
                  <a:cubicBezTo>
                    <a:pt x="2311" y="729"/>
                    <a:pt x="1965" y="527"/>
                    <a:pt x="1787" y="396"/>
                  </a:cubicBezTo>
                  <a:cubicBezTo>
                    <a:pt x="1501" y="214"/>
                    <a:pt x="1053" y="0"/>
                    <a:pt x="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4824700" y="2422200"/>
              <a:ext cx="321800" cy="831450"/>
            </a:xfrm>
            <a:custGeom>
              <a:rect b="b" l="l" r="r" t="t"/>
              <a:pathLst>
                <a:path extrusionOk="0" h="33258" w="12872">
                  <a:moveTo>
                    <a:pt x="10156" y="25264"/>
                  </a:moveTo>
                  <a:lnTo>
                    <a:pt x="10156" y="25264"/>
                  </a:lnTo>
                  <a:cubicBezTo>
                    <a:pt x="10192" y="25407"/>
                    <a:pt x="10240" y="25561"/>
                    <a:pt x="10287" y="25752"/>
                  </a:cubicBezTo>
                  <a:cubicBezTo>
                    <a:pt x="10371" y="26109"/>
                    <a:pt x="10430" y="26395"/>
                    <a:pt x="10478" y="26657"/>
                  </a:cubicBezTo>
                  <a:cubicBezTo>
                    <a:pt x="10371" y="26192"/>
                    <a:pt x="10264" y="25728"/>
                    <a:pt x="10156" y="25264"/>
                  </a:cubicBezTo>
                  <a:close/>
                  <a:moveTo>
                    <a:pt x="209" y="1"/>
                  </a:moveTo>
                  <a:cubicBezTo>
                    <a:pt x="154" y="1"/>
                    <a:pt x="105" y="33"/>
                    <a:pt x="72" y="82"/>
                  </a:cubicBezTo>
                  <a:cubicBezTo>
                    <a:pt x="24" y="118"/>
                    <a:pt x="0" y="177"/>
                    <a:pt x="24" y="249"/>
                  </a:cubicBezTo>
                  <a:cubicBezTo>
                    <a:pt x="774" y="4071"/>
                    <a:pt x="4227" y="6333"/>
                    <a:pt x="5668" y="9917"/>
                  </a:cubicBezTo>
                  <a:cubicBezTo>
                    <a:pt x="6906" y="13012"/>
                    <a:pt x="7478" y="16394"/>
                    <a:pt x="8430" y="19572"/>
                  </a:cubicBezTo>
                  <a:cubicBezTo>
                    <a:pt x="9371" y="22740"/>
                    <a:pt x="10014" y="25919"/>
                    <a:pt x="10609" y="29145"/>
                  </a:cubicBezTo>
                  <a:cubicBezTo>
                    <a:pt x="10760" y="30006"/>
                    <a:pt x="11219" y="33258"/>
                    <a:pt x="12586" y="33258"/>
                  </a:cubicBezTo>
                  <a:cubicBezTo>
                    <a:pt x="12617" y="33258"/>
                    <a:pt x="12648" y="33256"/>
                    <a:pt x="12681" y="33253"/>
                  </a:cubicBezTo>
                  <a:cubicBezTo>
                    <a:pt x="12788" y="33241"/>
                    <a:pt x="12871" y="33181"/>
                    <a:pt x="12871" y="33062"/>
                  </a:cubicBezTo>
                  <a:cubicBezTo>
                    <a:pt x="12538" y="20918"/>
                    <a:pt x="8180" y="9405"/>
                    <a:pt x="370" y="94"/>
                  </a:cubicBezTo>
                  <a:cubicBezTo>
                    <a:pt x="346" y="58"/>
                    <a:pt x="322" y="34"/>
                    <a:pt x="286" y="22"/>
                  </a:cubicBezTo>
                  <a:cubicBezTo>
                    <a:pt x="260" y="8"/>
                    <a:pt x="234" y="1"/>
                    <a:pt x="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4433875" y="2133725"/>
              <a:ext cx="96475" cy="62525"/>
            </a:xfrm>
            <a:custGeom>
              <a:rect b="b" l="l" r="r" t="t"/>
              <a:pathLst>
                <a:path extrusionOk="0" h="2501" w="3859">
                  <a:moveTo>
                    <a:pt x="1896" y="5"/>
                  </a:moveTo>
                  <a:cubicBezTo>
                    <a:pt x="1878" y="5"/>
                    <a:pt x="1861" y="7"/>
                    <a:pt x="1846" y="12"/>
                  </a:cubicBezTo>
                  <a:lnTo>
                    <a:pt x="1834" y="12"/>
                  </a:lnTo>
                  <a:cubicBezTo>
                    <a:pt x="1620" y="48"/>
                    <a:pt x="1" y="1"/>
                    <a:pt x="310" y="620"/>
                  </a:cubicBezTo>
                  <a:cubicBezTo>
                    <a:pt x="441" y="858"/>
                    <a:pt x="917" y="989"/>
                    <a:pt x="1132" y="1132"/>
                  </a:cubicBezTo>
                  <a:cubicBezTo>
                    <a:pt x="1608" y="1441"/>
                    <a:pt x="1929" y="1917"/>
                    <a:pt x="2394" y="2227"/>
                  </a:cubicBezTo>
                  <a:cubicBezTo>
                    <a:pt x="2624" y="2370"/>
                    <a:pt x="2919" y="2500"/>
                    <a:pt x="3175" y="2500"/>
                  </a:cubicBezTo>
                  <a:cubicBezTo>
                    <a:pt x="3410" y="2500"/>
                    <a:pt x="3612" y="2391"/>
                    <a:pt x="3703" y="2084"/>
                  </a:cubicBezTo>
                  <a:cubicBezTo>
                    <a:pt x="3787" y="1798"/>
                    <a:pt x="3858" y="1298"/>
                    <a:pt x="3691" y="1048"/>
                  </a:cubicBezTo>
                  <a:cubicBezTo>
                    <a:pt x="3560" y="858"/>
                    <a:pt x="3120" y="703"/>
                    <a:pt x="2929" y="584"/>
                  </a:cubicBezTo>
                  <a:cubicBezTo>
                    <a:pt x="2608" y="393"/>
                    <a:pt x="2298" y="215"/>
                    <a:pt x="1977" y="24"/>
                  </a:cubicBezTo>
                  <a:cubicBezTo>
                    <a:pt x="1949" y="10"/>
                    <a:pt x="1921" y="5"/>
                    <a:pt x="1896" y="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3614125" y="4495475"/>
              <a:ext cx="588200" cy="91450"/>
            </a:xfrm>
            <a:custGeom>
              <a:rect b="b" l="l" r="r" t="t"/>
              <a:pathLst>
                <a:path extrusionOk="0" h="3658" w="23528">
                  <a:moveTo>
                    <a:pt x="22412" y="0"/>
                  </a:moveTo>
                  <a:cubicBezTo>
                    <a:pt x="21555" y="0"/>
                    <a:pt x="20563" y="308"/>
                    <a:pt x="19932" y="483"/>
                  </a:cubicBezTo>
                  <a:cubicBezTo>
                    <a:pt x="18408" y="1042"/>
                    <a:pt x="16919" y="1733"/>
                    <a:pt x="15407" y="2316"/>
                  </a:cubicBezTo>
                  <a:cubicBezTo>
                    <a:pt x="14586" y="2638"/>
                    <a:pt x="13550" y="2840"/>
                    <a:pt x="12502" y="2995"/>
                  </a:cubicBezTo>
                  <a:cubicBezTo>
                    <a:pt x="12312" y="3007"/>
                    <a:pt x="12121" y="3031"/>
                    <a:pt x="11895" y="3066"/>
                  </a:cubicBezTo>
                  <a:lnTo>
                    <a:pt x="11883" y="3066"/>
                  </a:lnTo>
                  <a:cubicBezTo>
                    <a:pt x="11193" y="3150"/>
                    <a:pt x="10526" y="3209"/>
                    <a:pt x="9931" y="3245"/>
                  </a:cubicBezTo>
                  <a:cubicBezTo>
                    <a:pt x="9883" y="3257"/>
                    <a:pt x="9847" y="3269"/>
                    <a:pt x="9811" y="3304"/>
                  </a:cubicBezTo>
                  <a:cubicBezTo>
                    <a:pt x="9788" y="3269"/>
                    <a:pt x="9752" y="3257"/>
                    <a:pt x="9692" y="3245"/>
                  </a:cubicBezTo>
                  <a:cubicBezTo>
                    <a:pt x="6736" y="3132"/>
                    <a:pt x="3727" y="2549"/>
                    <a:pt x="765" y="2549"/>
                  </a:cubicBezTo>
                  <a:cubicBezTo>
                    <a:pt x="601" y="2549"/>
                    <a:pt x="438" y="2551"/>
                    <a:pt x="275" y="2554"/>
                  </a:cubicBezTo>
                  <a:cubicBezTo>
                    <a:pt x="72" y="2566"/>
                    <a:pt x="1" y="2900"/>
                    <a:pt x="227" y="2935"/>
                  </a:cubicBezTo>
                  <a:cubicBezTo>
                    <a:pt x="429" y="2959"/>
                    <a:pt x="632" y="2983"/>
                    <a:pt x="834" y="3019"/>
                  </a:cubicBezTo>
                  <a:cubicBezTo>
                    <a:pt x="965" y="3054"/>
                    <a:pt x="1168" y="3078"/>
                    <a:pt x="1394" y="3090"/>
                  </a:cubicBezTo>
                  <a:cubicBezTo>
                    <a:pt x="3858" y="3435"/>
                    <a:pt x="6347" y="3626"/>
                    <a:pt x="8847" y="3638"/>
                  </a:cubicBezTo>
                  <a:cubicBezTo>
                    <a:pt x="9133" y="3638"/>
                    <a:pt x="9407" y="3638"/>
                    <a:pt x="9692" y="3626"/>
                  </a:cubicBezTo>
                  <a:cubicBezTo>
                    <a:pt x="9740" y="3626"/>
                    <a:pt x="9788" y="3614"/>
                    <a:pt x="9811" y="3590"/>
                  </a:cubicBezTo>
                  <a:cubicBezTo>
                    <a:pt x="9847" y="3614"/>
                    <a:pt x="9883" y="3626"/>
                    <a:pt x="9931" y="3626"/>
                  </a:cubicBezTo>
                  <a:cubicBezTo>
                    <a:pt x="10145" y="3626"/>
                    <a:pt x="10359" y="3614"/>
                    <a:pt x="10573" y="3614"/>
                  </a:cubicBezTo>
                  <a:cubicBezTo>
                    <a:pt x="10683" y="3644"/>
                    <a:pt x="10812" y="3657"/>
                    <a:pt x="10955" y="3657"/>
                  </a:cubicBezTo>
                  <a:cubicBezTo>
                    <a:pt x="11153" y="3657"/>
                    <a:pt x="11379" y="3632"/>
                    <a:pt x="11621" y="3590"/>
                  </a:cubicBezTo>
                  <a:cubicBezTo>
                    <a:pt x="13764" y="3543"/>
                    <a:pt x="16110" y="3447"/>
                    <a:pt x="17967" y="2709"/>
                  </a:cubicBezTo>
                  <a:cubicBezTo>
                    <a:pt x="19444" y="2114"/>
                    <a:pt x="20884" y="1447"/>
                    <a:pt x="22408" y="923"/>
                  </a:cubicBezTo>
                  <a:cubicBezTo>
                    <a:pt x="22742" y="804"/>
                    <a:pt x="23182" y="768"/>
                    <a:pt x="23444" y="506"/>
                  </a:cubicBezTo>
                  <a:cubicBezTo>
                    <a:pt x="23527" y="423"/>
                    <a:pt x="23516" y="268"/>
                    <a:pt x="23408" y="209"/>
                  </a:cubicBezTo>
                  <a:cubicBezTo>
                    <a:pt x="23128" y="58"/>
                    <a:pt x="22782" y="0"/>
                    <a:pt x="22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2669675" y="2505800"/>
              <a:ext cx="2486350" cy="2080925"/>
            </a:xfrm>
            <a:custGeom>
              <a:rect b="b" l="l" r="r" t="t"/>
              <a:pathLst>
                <a:path extrusionOk="0" h="83237" w="99454">
                  <a:moveTo>
                    <a:pt x="89619" y="0"/>
                  </a:moveTo>
                  <a:cubicBezTo>
                    <a:pt x="80891" y="32445"/>
                    <a:pt x="51257" y="56341"/>
                    <a:pt x="16050" y="56341"/>
                  </a:cubicBezTo>
                  <a:cubicBezTo>
                    <a:pt x="10537" y="56341"/>
                    <a:pt x="5179" y="55745"/>
                    <a:pt x="0" y="54638"/>
                  </a:cubicBezTo>
                  <a:lnTo>
                    <a:pt x="0" y="54638"/>
                  </a:lnTo>
                  <a:cubicBezTo>
                    <a:pt x="8727" y="71616"/>
                    <a:pt x="26420" y="83237"/>
                    <a:pt x="46827" y="83237"/>
                  </a:cubicBezTo>
                  <a:cubicBezTo>
                    <a:pt x="75891" y="83237"/>
                    <a:pt x="99453" y="59686"/>
                    <a:pt x="99453" y="30623"/>
                  </a:cubicBezTo>
                  <a:cubicBezTo>
                    <a:pt x="99453" y="19193"/>
                    <a:pt x="95810" y="8620"/>
                    <a:pt x="89619" y="0"/>
                  </a:cubicBezTo>
                  <a:close/>
                </a:path>
              </a:pathLst>
            </a:custGeom>
            <a:solidFill>
              <a:schemeClr val="dk1">
                <a:alpha val="348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33"/>
          <p:cNvGrpSpPr/>
          <p:nvPr/>
        </p:nvGrpSpPr>
        <p:grpSpPr>
          <a:xfrm flipH="1">
            <a:off x="687564" y="2496243"/>
            <a:ext cx="446222" cy="77476"/>
            <a:chOff x="6146875" y="1767300"/>
            <a:chExt cx="331025" cy="57475"/>
          </a:xfrm>
        </p:grpSpPr>
        <p:sp>
          <p:nvSpPr>
            <p:cNvPr id="378" name="Google Shape;378;p33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"/>
          <p:cNvSpPr txBox="1"/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386" name="Google Shape;386;p34"/>
          <p:cNvSpPr txBox="1"/>
          <p:nvPr>
            <p:ph idx="2" type="title"/>
          </p:nvPr>
        </p:nvSpPr>
        <p:spPr>
          <a:xfrm>
            <a:off x="5375650" y="578200"/>
            <a:ext cx="27069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</a:t>
            </a:r>
            <a:endParaRPr/>
          </a:p>
        </p:txBody>
      </p:sp>
      <p:sp>
        <p:nvSpPr>
          <p:cNvPr id="387" name="Google Shape;387;p34"/>
          <p:cNvSpPr txBox="1"/>
          <p:nvPr>
            <p:ph idx="1" type="subTitle"/>
          </p:nvPr>
        </p:nvSpPr>
        <p:spPr>
          <a:xfrm>
            <a:off x="5441500" y="945304"/>
            <a:ext cx="3084600" cy="1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 of weather data from 2 weather station located at airport.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 range from  2007 - 2014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4"/>
          <p:cNvSpPr txBox="1"/>
          <p:nvPr>
            <p:ph idx="3" type="title"/>
          </p:nvPr>
        </p:nvSpPr>
        <p:spPr>
          <a:xfrm>
            <a:off x="4549625" y="2110397"/>
            <a:ext cx="27069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</a:t>
            </a:r>
            <a:endParaRPr/>
          </a:p>
        </p:txBody>
      </p:sp>
      <p:sp>
        <p:nvSpPr>
          <p:cNvPr id="389" name="Google Shape;389;p34"/>
          <p:cNvSpPr txBox="1"/>
          <p:nvPr>
            <p:ph idx="4" type="subTitle"/>
          </p:nvPr>
        </p:nvSpPr>
        <p:spPr>
          <a:xfrm>
            <a:off x="4549625" y="2498741"/>
            <a:ext cx="30846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Odd year data (2007, 2009, 2011, 2013) of location of trap and whether the virus is detected in the mosquito caught </a:t>
            </a:r>
            <a:endParaRPr/>
          </a:p>
        </p:txBody>
      </p:sp>
      <p:sp>
        <p:nvSpPr>
          <p:cNvPr id="390" name="Google Shape;390;p34"/>
          <p:cNvSpPr txBox="1"/>
          <p:nvPr>
            <p:ph idx="5" type="title"/>
          </p:nvPr>
        </p:nvSpPr>
        <p:spPr>
          <a:xfrm>
            <a:off x="5593900" y="3828503"/>
            <a:ext cx="27069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Spray</a:t>
            </a:r>
            <a:endParaRPr/>
          </a:p>
        </p:txBody>
      </p:sp>
      <p:sp>
        <p:nvSpPr>
          <p:cNvPr id="391" name="Google Shape;391;p34"/>
          <p:cNvSpPr txBox="1"/>
          <p:nvPr>
            <p:ph idx="6" type="subTitle"/>
          </p:nvPr>
        </p:nvSpPr>
        <p:spPr>
          <a:xfrm>
            <a:off x="5593900" y="4216847"/>
            <a:ext cx="30846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2011 &amp; 2013 data of the located of the spray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4"/>
          <p:cNvGrpSpPr/>
          <p:nvPr/>
        </p:nvGrpSpPr>
        <p:grpSpPr>
          <a:xfrm flipH="1">
            <a:off x="6364489" y="776886"/>
            <a:ext cx="446222" cy="74603"/>
            <a:chOff x="6146875" y="1767300"/>
            <a:chExt cx="331025" cy="57475"/>
          </a:xfrm>
        </p:grpSpPr>
        <p:sp>
          <p:nvSpPr>
            <p:cNvPr id="393" name="Google Shape;393;p34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" name="Google Shape;396;p34"/>
          <p:cNvGrpSpPr/>
          <p:nvPr/>
        </p:nvGrpSpPr>
        <p:grpSpPr>
          <a:xfrm flipH="1">
            <a:off x="5375661" y="2308719"/>
            <a:ext cx="446222" cy="74603"/>
            <a:chOff x="6146875" y="1767300"/>
            <a:chExt cx="331025" cy="57475"/>
          </a:xfrm>
        </p:grpSpPr>
        <p:sp>
          <p:nvSpPr>
            <p:cNvPr id="397" name="Google Shape;397;p34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34"/>
          <p:cNvGrpSpPr/>
          <p:nvPr/>
        </p:nvGrpSpPr>
        <p:grpSpPr>
          <a:xfrm flipH="1">
            <a:off x="6516889" y="4023599"/>
            <a:ext cx="446222" cy="74603"/>
            <a:chOff x="6146875" y="1767300"/>
            <a:chExt cx="331025" cy="57475"/>
          </a:xfrm>
        </p:grpSpPr>
        <p:sp>
          <p:nvSpPr>
            <p:cNvPr id="401" name="Google Shape;401;p34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4" name="Google Shape;4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25" y="1412240"/>
            <a:ext cx="4244826" cy="2570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5"/>
          <p:cNvSpPr txBox="1"/>
          <p:nvPr>
            <p:ph type="title"/>
          </p:nvPr>
        </p:nvSpPr>
        <p:spPr>
          <a:xfrm>
            <a:off x="696300" y="551956"/>
            <a:ext cx="775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Cleaning</a:t>
            </a:r>
            <a:endParaRPr sz="2400"/>
          </a:p>
        </p:txBody>
      </p:sp>
      <p:sp>
        <p:nvSpPr>
          <p:cNvPr id="410" name="Google Shape;410;p35"/>
          <p:cNvSpPr txBox="1"/>
          <p:nvPr>
            <p:ph idx="1" type="body"/>
          </p:nvPr>
        </p:nvSpPr>
        <p:spPr>
          <a:xfrm>
            <a:off x="696300" y="1241752"/>
            <a:ext cx="3629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Removal of null values (‘M’, ‘-’, ‘T’):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200"/>
              <a:buChar char="●"/>
            </a:pPr>
            <a:r>
              <a:rPr lang="en" sz="1500"/>
              <a:t>Preciptotal, etc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Dropping of columns which exhibits high collinearity/non-deterministic to our model: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300"/>
              </a:spcBef>
              <a:spcAft>
                <a:spcPts val="0"/>
              </a:spcAft>
              <a:buSzPts val="1200"/>
              <a:buChar char="●"/>
            </a:pPr>
            <a:r>
              <a:rPr lang="en" sz="1500"/>
              <a:t>Heat, dewpoint, tmin, tmax, addressaccuracy, etc</a:t>
            </a:r>
            <a:endParaRPr sz="1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Creation of new features: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300"/>
              </a:spcBef>
              <a:spcAft>
                <a:spcPts val="0"/>
              </a:spcAft>
              <a:buSzPts val="1200"/>
              <a:buChar char="●"/>
            </a:pPr>
            <a:r>
              <a:rPr lang="en" sz="1500"/>
              <a:t>Total Mosquitos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Nighttime</a:t>
            </a:r>
            <a:endParaRPr sz="1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11" name="Google Shape;411;p35"/>
          <p:cNvPicPr preferRelativeResize="0"/>
          <p:nvPr/>
        </p:nvPicPr>
        <p:blipFill rotWithShape="1">
          <a:blip r:embed="rId3">
            <a:alphaModFix/>
          </a:blip>
          <a:srcRect b="60880" l="0" r="0" t="0"/>
          <a:stretch/>
        </p:blipFill>
        <p:spPr>
          <a:xfrm>
            <a:off x="4325400" y="332716"/>
            <a:ext cx="4513800" cy="10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5400" y="1563125"/>
            <a:ext cx="4513800" cy="3440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6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of wnvpresent in our data</a:t>
            </a:r>
            <a:endParaRPr/>
          </a:p>
        </p:txBody>
      </p:sp>
      <p:pic>
        <p:nvPicPr>
          <p:cNvPr id="418" name="Google Shape;4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250" y="1180590"/>
            <a:ext cx="4780500" cy="3713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7"/>
          <p:cNvSpPr txBox="1"/>
          <p:nvPr>
            <p:ph type="title"/>
          </p:nvPr>
        </p:nvSpPr>
        <p:spPr>
          <a:xfrm>
            <a:off x="414450" y="553025"/>
            <a:ext cx="1628100" cy="16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Heatmap of variables of interest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076" y="0"/>
            <a:ext cx="6646575" cy="5103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7"/>
          <p:cNvSpPr/>
          <p:nvPr/>
        </p:nvSpPr>
        <p:spPr>
          <a:xfrm>
            <a:off x="2249075" y="70775"/>
            <a:ext cx="438900" cy="1017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2249075" y="1087775"/>
            <a:ext cx="438900" cy="644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7"/>
          <p:cNvSpPr/>
          <p:nvPr/>
        </p:nvSpPr>
        <p:spPr>
          <a:xfrm>
            <a:off x="2249075" y="1731875"/>
            <a:ext cx="438900" cy="6066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7"/>
          <p:cNvSpPr/>
          <p:nvPr/>
        </p:nvSpPr>
        <p:spPr>
          <a:xfrm>
            <a:off x="2249075" y="2338475"/>
            <a:ext cx="438900" cy="7236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7"/>
          <p:cNvSpPr/>
          <p:nvPr/>
        </p:nvSpPr>
        <p:spPr>
          <a:xfrm>
            <a:off x="2249075" y="3062075"/>
            <a:ext cx="438900" cy="1889100"/>
          </a:xfrm>
          <a:prstGeom prst="rect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Wnvpresent by species - frequency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350" y="1242715"/>
            <a:ext cx="6371130" cy="3713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vironmental Consulting by Slidesgo">
  <a:themeElements>
    <a:clrScheme name="Simple Light">
      <a:dk1>
        <a:srgbClr val="083603"/>
      </a:dk1>
      <a:lt1>
        <a:srgbClr val="FFFFFF"/>
      </a:lt1>
      <a:dk2>
        <a:srgbClr val="B6D7A8"/>
      </a:dk2>
      <a:lt2>
        <a:srgbClr val="7DBD61"/>
      </a:lt2>
      <a:accent1>
        <a:srgbClr val="E6B8AF"/>
      </a:accent1>
      <a:accent2>
        <a:srgbClr val="F9CB9C"/>
      </a:accent2>
      <a:accent3>
        <a:srgbClr val="F6B26B"/>
      </a:accent3>
      <a:accent4>
        <a:srgbClr val="E69138"/>
      </a:accent4>
      <a:accent5>
        <a:srgbClr val="083603"/>
      </a:accent5>
      <a:accent6>
        <a:srgbClr val="083603"/>
      </a:accent6>
      <a:hlink>
        <a:srgbClr val="08360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